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921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4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4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242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44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DEE8C88-6321-4451-B4B4-6AA7C8D960B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245" name="Picture 29" descr="mask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2741613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3A9B3-729C-4E93-8B0C-7B98D9EA58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6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922D80-D6E8-4D1C-9C02-CE9A6D6AC8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20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BBD6E13-AAA0-461F-A224-411344AD0E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61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2CD95CA-405B-40B2-BEA1-7BC3435BC7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30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57DAACF-8CD4-4A8A-9EA6-75DE35E03E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3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452BDC-A47E-4B11-A020-E938B71EDC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5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84F54-E0E0-4CDC-9219-B3531064796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2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0B617E-EDD2-4744-AECA-A6BD6A8533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467A42-9636-434F-8436-7DBCB2A2300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3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EE4D07-452F-475E-9B9E-EE6423314D7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1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C954A0-AE55-4314-A4BE-F92A125160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2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C3D6FB-E482-4615-91E8-771804B55F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7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942B2E-3B97-46B1-A6CE-020C2036E2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2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819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1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1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821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6F834BB-6361-4578-B75A-286F2F94B8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2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pic>
        <p:nvPicPr>
          <p:cNvPr id="8221" name="Picture 29" descr="masks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1436688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City Theater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Out History and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Beginning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48200" cy="4530725"/>
          </a:xfrm>
        </p:spPr>
        <p:txBody>
          <a:bodyPr/>
          <a:lstStyle/>
          <a:p>
            <a:r>
              <a:rPr lang="en-US" sz="2800"/>
              <a:t>Metro Theater on West Blvd.</a:t>
            </a:r>
          </a:p>
          <a:p>
            <a:pPr lvl="1"/>
            <a:r>
              <a:rPr lang="en-US" sz="2400"/>
              <a:t>10 years </a:t>
            </a:r>
          </a:p>
          <a:p>
            <a:r>
              <a:rPr lang="en-US" sz="2800"/>
              <a:t>Grand Metro, same location</a:t>
            </a:r>
          </a:p>
          <a:p>
            <a:pPr lvl="1"/>
            <a:r>
              <a:rPr lang="en-US" sz="2400"/>
              <a:t>2 years</a:t>
            </a:r>
          </a:p>
          <a:p>
            <a:r>
              <a:rPr lang="en-US" sz="2800"/>
              <a:t>City Theater on River St.</a:t>
            </a:r>
          </a:p>
          <a:p>
            <a:pPr lvl="1"/>
            <a:r>
              <a:rPr lang="en-US" sz="2400"/>
              <a:t>Current location</a:t>
            </a:r>
          </a:p>
        </p:txBody>
      </p:sp>
      <p:pic>
        <p:nvPicPr>
          <p:cNvPr id="10244" name="Picture 4" descr="theaterfront-old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524000"/>
            <a:ext cx="3505200" cy="2628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Great Performances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209800"/>
            <a:ext cx="4038600" cy="3159125"/>
          </a:xfrm>
        </p:spPr>
        <p:txBody>
          <a:bodyPr/>
          <a:lstStyle/>
          <a:p>
            <a:r>
              <a:rPr lang="en-US" sz="2800"/>
              <a:t>Lodon Philharmonic Orchestra</a:t>
            </a:r>
          </a:p>
          <a:p>
            <a:r>
              <a:rPr lang="en-US" sz="2800"/>
              <a:t>Bolshoi Ballet</a:t>
            </a:r>
          </a:p>
          <a:p>
            <a:r>
              <a:rPr lang="en-US" sz="2800"/>
              <a:t>Thai Dancers</a:t>
            </a:r>
          </a:p>
          <a:p>
            <a:endParaRPr lang="en-US" sz="2800"/>
          </a:p>
        </p:txBody>
      </p:sp>
      <p:pic>
        <p:nvPicPr>
          <p:cNvPr id="12296" name="Picture 8" descr="thaidanc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1066">
            <a:off x="6096000" y="2971800"/>
            <a:ext cx="2219325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orchestra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1524000"/>
            <a:ext cx="2919413" cy="2189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4" name="Picture 6" descr="ballet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019989">
            <a:off x="3962400" y="3200400"/>
            <a:ext cx="2070100" cy="2189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Great Plays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33400" y="2209800"/>
            <a:ext cx="4038600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My Fair Lady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Romeo &amp; Juliet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West Side Story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Cats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5377" name="Group 17"/>
          <p:cNvGrpSpPr>
            <a:grpSpLocks/>
          </p:cNvGrpSpPr>
          <p:nvPr/>
        </p:nvGrpSpPr>
        <p:grpSpPr bwMode="auto">
          <a:xfrm>
            <a:off x="4572000" y="1600200"/>
            <a:ext cx="4184650" cy="4246563"/>
            <a:chOff x="3168" y="1056"/>
            <a:chExt cx="2300" cy="2483"/>
          </a:xfrm>
        </p:grpSpPr>
        <p:pic>
          <p:nvPicPr>
            <p:cNvPr id="15364" name="Picture 4" descr="weddi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771628">
              <a:off x="3888" y="2160"/>
              <a:ext cx="1580" cy="1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5366" name="Picture 6" descr="program-missionnair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43828">
              <a:off x="3888" y="1056"/>
              <a:ext cx="1085" cy="1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5369" name="Picture 9" descr="j023182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985446">
              <a:off x="3168" y="1056"/>
              <a:ext cx="1089" cy="1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5376" name="Picture 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882353">
              <a:off x="3168" y="2112"/>
              <a:ext cx="925" cy="1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Great Managers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8" name="Picture 4" descr="manonr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29273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manonlef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05000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85800" y="5715000"/>
            <a:ext cx="4191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Henri Waldenburg, Theater Manager</a:t>
            </a:r>
          </a:p>
          <a:p>
            <a:pPr>
              <a:spcBef>
                <a:spcPct val="50000"/>
              </a:spcBef>
            </a:pPr>
            <a:r>
              <a:rPr lang="en-US"/>
              <a:t>Helena Mastif, Assistant Manager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029200" y="5257800"/>
            <a:ext cx="38100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Current:</a:t>
            </a:r>
          </a:p>
          <a:p>
            <a:pPr>
              <a:spcBef>
                <a:spcPct val="50000"/>
              </a:spcBef>
            </a:pPr>
            <a:r>
              <a:rPr lang="en-US"/>
              <a:t>Albert Sofich, Theater Manager</a:t>
            </a:r>
          </a:p>
          <a:p>
            <a:pPr>
              <a:spcBef>
                <a:spcPct val="50000"/>
              </a:spcBef>
            </a:pPr>
            <a:r>
              <a:rPr lang="en-US"/>
              <a:t>Gloria Smith, Assistan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Renovation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Fund-raising success!</a:t>
            </a:r>
          </a:p>
          <a:p>
            <a:r>
              <a:rPr lang="en-US" sz="2800"/>
              <a:t>Interior renovation</a:t>
            </a:r>
          </a:p>
          <a:p>
            <a:pPr lvl="1"/>
            <a:r>
              <a:rPr lang="en-US" sz="2400"/>
              <a:t>New seating</a:t>
            </a:r>
          </a:p>
          <a:p>
            <a:pPr lvl="1"/>
            <a:r>
              <a:rPr lang="en-US" sz="2400"/>
              <a:t>New stage</a:t>
            </a:r>
          </a:p>
          <a:p>
            <a:pPr lvl="1"/>
            <a:r>
              <a:rPr lang="en-US" sz="2400"/>
              <a:t>New screen for movies</a:t>
            </a:r>
          </a:p>
        </p:txBody>
      </p:sp>
      <p:pic>
        <p:nvPicPr>
          <p:cNvPr id="18436" name="Picture 4" descr="theater-interior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828800"/>
            <a:ext cx="4038600" cy="2663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Future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Exterior renovation</a:t>
            </a:r>
          </a:p>
          <a:p>
            <a:r>
              <a:rPr lang="en-US"/>
              <a:t>Re-pave parking lot</a:t>
            </a:r>
          </a:p>
          <a:p>
            <a:r>
              <a:rPr lang="en-US"/>
              <a:t>New sound system</a:t>
            </a:r>
          </a:p>
          <a:p>
            <a:r>
              <a:rPr lang="en-US"/>
              <a:t>New lighting system</a:t>
            </a:r>
          </a:p>
          <a:p>
            <a:r>
              <a:rPr lang="en-US"/>
              <a:t>Create web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6">
      <a:dk1>
        <a:srgbClr val="0A6866"/>
      </a:dk1>
      <a:lt1>
        <a:srgbClr val="FFFFFF"/>
      </a:lt1>
      <a:dk2>
        <a:srgbClr val="0D8784"/>
      </a:dk2>
      <a:lt2>
        <a:srgbClr val="B8DEC6"/>
      </a:lt2>
      <a:accent1>
        <a:srgbClr val="3C7652"/>
      </a:accent1>
      <a:accent2>
        <a:srgbClr val="005250"/>
      </a:accent2>
      <a:accent3>
        <a:srgbClr val="AAC3C2"/>
      </a:accent3>
      <a:accent4>
        <a:srgbClr val="DADADA"/>
      </a:accent4>
      <a:accent5>
        <a:srgbClr val="AFBDB3"/>
      </a:accent5>
      <a:accent6>
        <a:srgbClr val="004948"/>
      </a:accent6>
      <a:hlink>
        <a:srgbClr val="00E0A5"/>
      </a:hlink>
      <a:folHlink>
        <a:srgbClr val="00CCFF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456</TotalTime>
  <Words>106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Curtain Call</vt:lpstr>
      <vt:lpstr>City Theater</vt:lpstr>
      <vt:lpstr>The Beginning</vt:lpstr>
      <vt:lpstr>Great Performances</vt:lpstr>
      <vt:lpstr>Great Plays</vt:lpstr>
      <vt:lpstr>Great Managers</vt:lpstr>
      <vt:lpstr>Renovation</vt:lpstr>
      <vt:lpstr>The Future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Alberto Sofich</dc:title>
  <dc:creator>Jan Smith</dc:creator>
  <cp:lastModifiedBy>Jan Smith</cp:lastModifiedBy>
  <cp:revision>9</cp:revision>
  <dcterms:created xsi:type="dcterms:W3CDTF">2004-04-13T21:02:36Z</dcterms:created>
  <dcterms:modified xsi:type="dcterms:W3CDTF">2011-07-13T15:12:47Z</dcterms:modified>
</cp:coreProperties>
</file>