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36" autoAdjust="0"/>
  </p:normalViewPr>
  <p:slideViewPr>
    <p:cSldViewPr snapToGrid="0">
      <p:cViewPr varScale="1">
        <p:scale>
          <a:sx n="88" d="100"/>
          <a:sy n="88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Transitions &amp; Animations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105518"/>
            <a:ext cx="187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Transition: Reveal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88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Transition: Fades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bullet  - Animation: Wipe (from below)</a:t>
            </a:r>
          </a:p>
          <a:p>
            <a:r>
              <a:rPr lang="en-US" dirty="0" smtClean="0"/>
              <a:t>Second bullet</a:t>
            </a:r>
          </a:p>
          <a:p>
            <a:r>
              <a:rPr lang="en-US" dirty="0" smtClean="0"/>
              <a:t>Third bullet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696657" y="4001294"/>
            <a:ext cx="3657143" cy="2164095"/>
            <a:chOff x="7696657" y="4001294"/>
            <a:chExt cx="3657143" cy="216409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6657" y="4001294"/>
              <a:ext cx="3657143" cy="182857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316686" y="5519058"/>
              <a:ext cx="30371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Animation: Appear</a:t>
              </a:r>
            </a:p>
            <a:p>
              <a:r>
                <a:rPr lang="en-US" dirty="0" smtClean="0"/>
                <a:t>Emphasis: Spin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31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Transition: Uncover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bullet – Animation: Fly In </a:t>
            </a:r>
          </a:p>
          <a:p>
            <a:r>
              <a:rPr lang="en-US" dirty="0" smtClean="0"/>
              <a:t>Second bullet</a:t>
            </a:r>
          </a:p>
          <a:p>
            <a:r>
              <a:rPr lang="en-US" dirty="0" smtClean="0"/>
              <a:t>Third bullet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146" y="2961370"/>
            <a:ext cx="2032254" cy="28114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07146" y="5958217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Emphasis: Teeter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43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Transition: Random Bars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bullet – Animation: Random Bars</a:t>
            </a:r>
          </a:p>
          <a:p>
            <a:r>
              <a:rPr lang="en-US" dirty="0" smtClean="0"/>
              <a:t>Second bullet</a:t>
            </a:r>
          </a:p>
          <a:p>
            <a:r>
              <a:rPr lang="en-US" dirty="0" smtClean="0"/>
              <a:t>Third bullet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92685" y="4125686"/>
            <a:ext cx="2656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Exit: Float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18514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bullet – Animation: Split Out</a:t>
            </a:r>
          </a:p>
          <a:p>
            <a:r>
              <a:rPr lang="en-US" dirty="0" smtClean="0"/>
              <a:t>Second bullet</a:t>
            </a:r>
          </a:p>
          <a:p>
            <a:r>
              <a:rPr lang="en-US" dirty="0" smtClean="0"/>
              <a:t>Third bullet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4648200"/>
            <a:ext cx="1639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Exit: Swivel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6272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117</TotalTime>
  <Words>79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EXAMPLES </vt:lpstr>
      <vt:lpstr> Transition: Fades In</vt:lpstr>
      <vt:lpstr>Transition: Uncover</vt:lpstr>
      <vt:lpstr>Transition: Random Bars</vt:lpstr>
      <vt:lpstr>Transition: Push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</dc:title>
  <dc:creator>Jan Smith</dc:creator>
  <cp:lastModifiedBy>Jan Smith</cp:lastModifiedBy>
  <cp:revision>7</cp:revision>
  <dcterms:created xsi:type="dcterms:W3CDTF">2014-04-04T16:13:17Z</dcterms:created>
  <dcterms:modified xsi:type="dcterms:W3CDTF">2014-04-04T18:10:59Z</dcterms:modified>
</cp:coreProperties>
</file>