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29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6615378-2682-4749-9AAF-CC463B749C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45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A9FBB61-4A1A-4936-AB44-D5A14658E6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58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843699-B7EE-404A-9A16-CDFF18A5731B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BCF8FD-77CE-4B57-B02A-62DFF6011831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745F69-8F95-40FA-940A-4DB0EABEA2BE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61C7B8-4A11-4A90-B47E-D5E3ECD0E538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Do you get spam and, if so, how many per week.</a:t>
            </a:r>
          </a:p>
          <a:p>
            <a:r>
              <a:rPr lang="en-US"/>
              <a:t>Have you ever bought anything in response to a spam ad</a:t>
            </a:r>
          </a:p>
          <a:p>
            <a:r>
              <a:rPr lang="en-US"/>
              <a:t>Do you keep chain letters going? Why?</a:t>
            </a:r>
          </a:p>
          <a:p>
            <a:r>
              <a:rPr lang="en-US"/>
              <a:t>Do you use anti-spam software? If so, how well does it work for you?</a:t>
            </a:r>
          </a:p>
          <a:p>
            <a:r>
              <a:rPr lang="en-US"/>
              <a:t>Have you ever received spam that looked like it was from YOU?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C37169-BD38-4533-A715-2A9330E87BBE}" type="slidenum">
              <a:rPr lang="en-US"/>
              <a:pPr/>
              <a:t>5</a:t>
            </a:fld>
            <a:endParaRPr lang="en-US"/>
          </a:p>
        </p:txBody>
      </p:sp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4419600" y="6629400"/>
            <a:ext cx="4332288" cy="65088"/>
            <a:chOff x="2784" y="4176"/>
            <a:chExt cx="2729" cy="41"/>
          </a:xfrm>
        </p:grpSpPr>
        <p:sp>
          <p:nvSpPr>
            <p:cNvPr id="20483" name="Oval 3"/>
            <p:cNvSpPr>
              <a:spLocks noChangeArrowheads="1"/>
            </p:cNvSpPr>
            <p:nvPr/>
          </p:nvSpPr>
          <p:spPr bwMode="auto">
            <a:xfrm>
              <a:off x="2784" y="4176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4" name="Oval 4"/>
            <p:cNvSpPr>
              <a:spLocks noChangeArrowheads="1"/>
            </p:cNvSpPr>
            <p:nvPr/>
          </p:nvSpPr>
          <p:spPr bwMode="auto">
            <a:xfrm>
              <a:off x="3168" y="4176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5" name="Oval 5"/>
            <p:cNvSpPr>
              <a:spLocks noChangeArrowheads="1"/>
            </p:cNvSpPr>
            <p:nvPr/>
          </p:nvSpPr>
          <p:spPr bwMode="auto">
            <a:xfrm>
              <a:off x="3552" y="4176"/>
              <a:ext cx="41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6" name="Oval 6"/>
            <p:cNvSpPr>
              <a:spLocks noChangeArrowheads="1"/>
            </p:cNvSpPr>
            <p:nvPr/>
          </p:nvSpPr>
          <p:spPr bwMode="auto">
            <a:xfrm>
              <a:off x="3936" y="4176"/>
              <a:ext cx="41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7" name="Oval 7"/>
            <p:cNvSpPr>
              <a:spLocks noChangeArrowheads="1"/>
            </p:cNvSpPr>
            <p:nvPr/>
          </p:nvSpPr>
          <p:spPr bwMode="auto">
            <a:xfrm>
              <a:off x="4320" y="4176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8" name="Oval 8"/>
            <p:cNvSpPr>
              <a:spLocks noChangeArrowheads="1"/>
            </p:cNvSpPr>
            <p:nvPr/>
          </p:nvSpPr>
          <p:spPr bwMode="auto">
            <a:xfrm>
              <a:off x="4704" y="4176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9" name="Oval 9"/>
            <p:cNvSpPr>
              <a:spLocks noChangeArrowheads="1"/>
            </p:cNvSpPr>
            <p:nvPr/>
          </p:nvSpPr>
          <p:spPr bwMode="auto">
            <a:xfrm>
              <a:off x="5088" y="4176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0" name="Oval 10"/>
            <p:cNvSpPr>
              <a:spLocks noChangeArrowheads="1"/>
            </p:cNvSpPr>
            <p:nvPr/>
          </p:nvSpPr>
          <p:spPr bwMode="auto">
            <a:xfrm>
              <a:off x="5472" y="4176"/>
              <a:ext cx="41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306388" y="990600"/>
            <a:ext cx="8837612" cy="7620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Oval 12"/>
          <p:cNvSpPr>
            <a:spLocks noChangeArrowheads="1"/>
          </p:cNvSpPr>
          <p:nvPr/>
        </p:nvSpPr>
        <p:spPr bwMode="auto">
          <a:xfrm>
            <a:off x="806450" y="346075"/>
            <a:ext cx="66675" cy="66675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Oval 13"/>
          <p:cNvSpPr>
            <a:spLocks noChangeArrowheads="1"/>
          </p:cNvSpPr>
          <p:nvPr/>
        </p:nvSpPr>
        <p:spPr bwMode="auto">
          <a:xfrm>
            <a:off x="806450" y="576263"/>
            <a:ext cx="66675" cy="65087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685800" y="6172200"/>
            <a:ext cx="3505200" cy="32702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992188" y="2438400"/>
            <a:ext cx="746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0497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7" grpId="0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2049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2049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2049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2049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2049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2049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2049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2049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2049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2049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551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62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45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6663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74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778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643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7746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174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804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4419600" y="6629400"/>
            <a:ext cx="4332288" cy="65088"/>
            <a:chOff x="2784" y="4176"/>
            <a:chExt cx="2729" cy="41"/>
          </a:xfrm>
        </p:grpSpPr>
        <p:sp>
          <p:nvSpPr>
            <p:cNvPr id="19459" name="Oval 3"/>
            <p:cNvSpPr>
              <a:spLocks noChangeArrowheads="1"/>
            </p:cNvSpPr>
            <p:nvPr/>
          </p:nvSpPr>
          <p:spPr bwMode="auto">
            <a:xfrm>
              <a:off x="2784" y="4176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0" name="Oval 4"/>
            <p:cNvSpPr>
              <a:spLocks noChangeArrowheads="1"/>
            </p:cNvSpPr>
            <p:nvPr/>
          </p:nvSpPr>
          <p:spPr bwMode="auto">
            <a:xfrm>
              <a:off x="3168" y="4176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1" name="Oval 5"/>
            <p:cNvSpPr>
              <a:spLocks noChangeArrowheads="1"/>
            </p:cNvSpPr>
            <p:nvPr/>
          </p:nvSpPr>
          <p:spPr bwMode="auto">
            <a:xfrm>
              <a:off x="3552" y="4176"/>
              <a:ext cx="41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2" name="Oval 6"/>
            <p:cNvSpPr>
              <a:spLocks noChangeArrowheads="1"/>
            </p:cNvSpPr>
            <p:nvPr/>
          </p:nvSpPr>
          <p:spPr bwMode="auto">
            <a:xfrm>
              <a:off x="3936" y="4176"/>
              <a:ext cx="41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3" name="Oval 7"/>
            <p:cNvSpPr>
              <a:spLocks noChangeArrowheads="1"/>
            </p:cNvSpPr>
            <p:nvPr/>
          </p:nvSpPr>
          <p:spPr bwMode="auto">
            <a:xfrm>
              <a:off x="4320" y="4176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4" name="Oval 8"/>
            <p:cNvSpPr>
              <a:spLocks noChangeArrowheads="1"/>
            </p:cNvSpPr>
            <p:nvPr/>
          </p:nvSpPr>
          <p:spPr bwMode="auto">
            <a:xfrm>
              <a:off x="4704" y="4176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5" name="Oval 9"/>
            <p:cNvSpPr>
              <a:spLocks noChangeArrowheads="1"/>
            </p:cNvSpPr>
            <p:nvPr/>
          </p:nvSpPr>
          <p:spPr bwMode="auto">
            <a:xfrm>
              <a:off x="5088" y="4176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6" name="Oval 10"/>
            <p:cNvSpPr>
              <a:spLocks noChangeArrowheads="1"/>
            </p:cNvSpPr>
            <p:nvPr/>
          </p:nvSpPr>
          <p:spPr bwMode="auto">
            <a:xfrm>
              <a:off x="5472" y="4176"/>
              <a:ext cx="41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306388" y="990600"/>
            <a:ext cx="8837612" cy="7620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Oval 12"/>
          <p:cNvSpPr>
            <a:spLocks noChangeArrowheads="1"/>
          </p:cNvSpPr>
          <p:nvPr/>
        </p:nvSpPr>
        <p:spPr bwMode="auto">
          <a:xfrm>
            <a:off x="806450" y="346075"/>
            <a:ext cx="66675" cy="66675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Oval 13"/>
          <p:cNvSpPr>
            <a:spLocks noChangeArrowheads="1"/>
          </p:cNvSpPr>
          <p:nvPr/>
        </p:nvSpPr>
        <p:spPr bwMode="auto">
          <a:xfrm>
            <a:off x="806450" y="576263"/>
            <a:ext cx="66675" cy="65087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685800" y="6172200"/>
            <a:ext cx="3505200" cy="32702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992188" y="2438400"/>
            <a:ext cx="746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82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9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94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94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94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94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94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94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3" grpId="0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947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947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947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947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947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947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947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947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947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947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81200"/>
            <a:ext cx="5664200" cy="347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089025"/>
          </a:xfrm>
          <a:noFill/>
          <a:ln/>
        </p:spPr>
        <p:txBody>
          <a:bodyPr lIns="92075" tIns="46038" rIns="92075" bIns="46038" anchor="t"/>
          <a:lstStyle/>
          <a:p>
            <a:r>
              <a:rPr lang="en-US" sz="4000">
                <a:latin typeface="Benguiat Bk BT" pitchFamily="18" charset="0"/>
              </a:rPr>
              <a:t>Social Issues in Computing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5410200"/>
            <a:ext cx="6400800" cy="609600"/>
          </a:xfrm>
          <a:noFill/>
          <a:ln/>
        </p:spPr>
        <p:txBody>
          <a:bodyPr lIns="92075" tIns="46038" rIns="92075" bIns="46038"/>
          <a:lstStyle/>
          <a:p>
            <a:r>
              <a:rPr lang="en-US">
                <a:latin typeface="Amerigo BT" pitchFamily="34" charset="0"/>
              </a:rPr>
              <a:t>How computers affect your life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>
                <a:solidFill>
                  <a:schemeClr val="bg1"/>
                </a:solidFill>
              </a:rPr>
              <a:t>Security   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686800" cy="4267200"/>
          </a:xfrm>
          <a:noFill/>
          <a:ln/>
        </p:spPr>
        <p:txBody>
          <a:bodyPr lIns="92075" tIns="46038" rIns="92075" bIns="46038"/>
          <a:lstStyle/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 dirty="0"/>
              <a:t>Theft of Programs and Data</a:t>
            </a:r>
            <a:r>
              <a:rPr lang="en-US" sz="2400" dirty="0"/>
              <a:t>: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dirty="0"/>
              <a:t>Pirated programs or music 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dirty="0"/>
              <a:t>Copyright violations = using other’s work without permission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dirty="0"/>
              <a:t>Unauthorized access &amp; use: 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2000" dirty="0"/>
              <a:t>		</a:t>
            </a:r>
            <a:r>
              <a:rPr lang="en-US" sz="1800" dirty="0"/>
              <a:t>copying information to sell, i.e. customers info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600" dirty="0"/>
              <a:t>		stealing plans in development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600" dirty="0"/>
              <a:t>		using business computer for personal activities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 dirty="0"/>
              <a:t>Damage</a:t>
            </a:r>
            <a:r>
              <a:rPr lang="en-US" sz="2400" dirty="0"/>
              <a:t>: </a:t>
            </a:r>
            <a:r>
              <a:rPr lang="en-US" sz="2000" dirty="0"/>
              <a:t>to data or equipment, including viruses and worms</a:t>
            </a:r>
            <a:br>
              <a:rPr lang="en-US" sz="2000" dirty="0"/>
            </a:br>
            <a:endParaRPr lang="en-US" sz="2000" dirty="0"/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 dirty="0"/>
              <a:t>Personal Safety</a:t>
            </a:r>
            <a:r>
              <a:rPr lang="en-US" sz="2400" dirty="0"/>
              <a:t>: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dirty="0"/>
              <a:t>Stalking or personal attack by someone you met over the Internet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dirty="0"/>
              <a:t>Fraudulent accounts &amp; identity theft</a:t>
            </a:r>
          </a:p>
        </p:txBody>
      </p:sp>
      <p:grpSp>
        <p:nvGrpSpPr>
          <p:cNvPr id="6268" name="Group 124"/>
          <p:cNvGrpSpPr>
            <a:grpSpLocks/>
          </p:cNvGrpSpPr>
          <p:nvPr/>
        </p:nvGrpSpPr>
        <p:grpSpPr bwMode="auto">
          <a:xfrm>
            <a:off x="6477000" y="457200"/>
            <a:ext cx="2417763" cy="2473325"/>
            <a:chOff x="4080" y="288"/>
            <a:chExt cx="1523" cy="1558"/>
          </a:xfrm>
        </p:grpSpPr>
        <p:sp>
          <p:nvSpPr>
            <p:cNvPr id="6148" name="Freeform 4"/>
            <p:cNvSpPr>
              <a:spLocks/>
            </p:cNvSpPr>
            <p:nvPr/>
          </p:nvSpPr>
          <p:spPr bwMode="auto">
            <a:xfrm>
              <a:off x="4823" y="1576"/>
              <a:ext cx="267" cy="129"/>
            </a:xfrm>
            <a:custGeom>
              <a:avLst/>
              <a:gdLst>
                <a:gd name="T0" fmla="*/ 10 w 267"/>
                <a:gd name="T1" fmla="*/ 4 h 129"/>
                <a:gd name="T2" fmla="*/ 27 w 267"/>
                <a:gd name="T3" fmla="*/ 4 h 129"/>
                <a:gd name="T4" fmla="*/ 46 w 267"/>
                <a:gd name="T5" fmla="*/ 2 h 129"/>
                <a:gd name="T6" fmla="*/ 63 w 267"/>
                <a:gd name="T7" fmla="*/ 2 h 129"/>
                <a:gd name="T8" fmla="*/ 81 w 267"/>
                <a:gd name="T9" fmla="*/ 2 h 129"/>
                <a:gd name="T10" fmla="*/ 99 w 267"/>
                <a:gd name="T11" fmla="*/ 1 h 129"/>
                <a:gd name="T12" fmla="*/ 117 w 267"/>
                <a:gd name="T13" fmla="*/ 1 h 129"/>
                <a:gd name="T14" fmla="*/ 135 w 267"/>
                <a:gd name="T15" fmla="*/ 0 h 129"/>
                <a:gd name="T16" fmla="*/ 149 w 267"/>
                <a:gd name="T17" fmla="*/ 0 h 129"/>
                <a:gd name="T18" fmla="*/ 159 w 267"/>
                <a:gd name="T19" fmla="*/ 0 h 129"/>
                <a:gd name="T20" fmla="*/ 171 w 267"/>
                <a:gd name="T21" fmla="*/ 2 h 129"/>
                <a:gd name="T22" fmla="*/ 182 w 267"/>
                <a:gd name="T23" fmla="*/ 4 h 129"/>
                <a:gd name="T24" fmla="*/ 194 w 267"/>
                <a:gd name="T25" fmla="*/ 7 h 129"/>
                <a:gd name="T26" fmla="*/ 205 w 267"/>
                <a:gd name="T27" fmla="*/ 11 h 129"/>
                <a:gd name="T28" fmla="*/ 215 w 267"/>
                <a:gd name="T29" fmla="*/ 15 h 129"/>
                <a:gd name="T30" fmla="*/ 223 w 267"/>
                <a:gd name="T31" fmla="*/ 21 h 129"/>
                <a:gd name="T32" fmla="*/ 230 w 267"/>
                <a:gd name="T33" fmla="*/ 27 h 129"/>
                <a:gd name="T34" fmla="*/ 238 w 267"/>
                <a:gd name="T35" fmla="*/ 35 h 129"/>
                <a:gd name="T36" fmla="*/ 245 w 267"/>
                <a:gd name="T37" fmla="*/ 44 h 129"/>
                <a:gd name="T38" fmla="*/ 253 w 267"/>
                <a:gd name="T39" fmla="*/ 52 h 129"/>
                <a:gd name="T40" fmla="*/ 258 w 267"/>
                <a:gd name="T41" fmla="*/ 62 h 129"/>
                <a:gd name="T42" fmla="*/ 263 w 267"/>
                <a:gd name="T43" fmla="*/ 72 h 129"/>
                <a:gd name="T44" fmla="*/ 265 w 267"/>
                <a:gd name="T45" fmla="*/ 83 h 129"/>
                <a:gd name="T46" fmla="*/ 266 w 267"/>
                <a:gd name="T47" fmla="*/ 96 h 129"/>
                <a:gd name="T48" fmla="*/ 264 w 267"/>
                <a:gd name="T49" fmla="*/ 105 h 129"/>
                <a:gd name="T50" fmla="*/ 261 w 267"/>
                <a:gd name="T51" fmla="*/ 112 h 129"/>
                <a:gd name="T52" fmla="*/ 257 w 267"/>
                <a:gd name="T53" fmla="*/ 117 h 129"/>
                <a:gd name="T54" fmla="*/ 252 w 267"/>
                <a:gd name="T55" fmla="*/ 120 h 129"/>
                <a:gd name="T56" fmla="*/ 242 w 267"/>
                <a:gd name="T57" fmla="*/ 123 h 129"/>
                <a:gd name="T58" fmla="*/ 226 w 267"/>
                <a:gd name="T59" fmla="*/ 126 h 129"/>
                <a:gd name="T60" fmla="*/ 209 w 267"/>
                <a:gd name="T61" fmla="*/ 127 h 129"/>
                <a:gd name="T62" fmla="*/ 192 w 267"/>
                <a:gd name="T63" fmla="*/ 128 h 129"/>
                <a:gd name="T64" fmla="*/ 173 w 267"/>
                <a:gd name="T65" fmla="*/ 127 h 129"/>
                <a:gd name="T66" fmla="*/ 155 w 267"/>
                <a:gd name="T67" fmla="*/ 126 h 129"/>
                <a:gd name="T68" fmla="*/ 138 w 267"/>
                <a:gd name="T69" fmla="*/ 124 h 129"/>
                <a:gd name="T70" fmla="*/ 120 w 267"/>
                <a:gd name="T71" fmla="*/ 121 h 129"/>
                <a:gd name="T72" fmla="*/ 104 w 267"/>
                <a:gd name="T73" fmla="*/ 118 h 129"/>
                <a:gd name="T74" fmla="*/ 87 w 267"/>
                <a:gd name="T75" fmla="*/ 114 h 129"/>
                <a:gd name="T76" fmla="*/ 70 w 267"/>
                <a:gd name="T77" fmla="*/ 109 h 129"/>
                <a:gd name="T78" fmla="*/ 53 w 267"/>
                <a:gd name="T79" fmla="*/ 103 h 129"/>
                <a:gd name="T80" fmla="*/ 37 w 267"/>
                <a:gd name="T81" fmla="*/ 96 h 129"/>
                <a:gd name="T82" fmla="*/ 22 w 267"/>
                <a:gd name="T83" fmla="*/ 90 h 129"/>
                <a:gd name="T84" fmla="*/ 10 w 267"/>
                <a:gd name="T85" fmla="*/ 82 h 129"/>
                <a:gd name="T86" fmla="*/ 2 w 267"/>
                <a:gd name="T87" fmla="*/ 75 h 129"/>
                <a:gd name="T88" fmla="*/ 0 w 267"/>
                <a:gd name="T89" fmla="*/ 55 h 129"/>
                <a:gd name="T90" fmla="*/ 0 w 267"/>
                <a:gd name="T91" fmla="*/ 21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67" h="129">
                  <a:moveTo>
                    <a:pt x="1" y="4"/>
                  </a:moveTo>
                  <a:lnTo>
                    <a:pt x="10" y="4"/>
                  </a:lnTo>
                  <a:lnTo>
                    <a:pt x="18" y="4"/>
                  </a:lnTo>
                  <a:lnTo>
                    <a:pt x="27" y="4"/>
                  </a:lnTo>
                  <a:lnTo>
                    <a:pt x="36" y="3"/>
                  </a:lnTo>
                  <a:lnTo>
                    <a:pt x="46" y="2"/>
                  </a:lnTo>
                  <a:lnTo>
                    <a:pt x="54" y="2"/>
                  </a:lnTo>
                  <a:lnTo>
                    <a:pt x="63" y="2"/>
                  </a:lnTo>
                  <a:lnTo>
                    <a:pt x="72" y="2"/>
                  </a:lnTo>
                  <a:lnTo>
                    <a:pt x="81" y="2"/>
                  </a:lnTo>
                  <a:lnTo>
                    <a:pt x="90" y="1"/>
                  </a:lnTo>
                  <a:lnTo>
                    <a:pt x="99" y="1"/>
                  </a:lnTo>
                  <a:lnTo>
                    <a:pt x="108" y="1"/>
                  </a:lnTo>
                  <a:lnTo>
                    <a:pt x="117" y="1"/>
                  </a:lnTo>
                  <a:lnTo>
                    <a:pt x="126" y="0"/>
                  </a:lnTo>
                  <a:lnTo>
                    <a:pt x="135" y="0"/>
                  </a:lnTo>
                  <a:lnTo>
                    <a:pt x="144" y="0"/>
                  </a:lnTo>
                  <a:lnTo>
                    <a:pt x="149" y="0"/>
                  </a:lnTo>
                  <a:lnTo>
                    <a:pt x="153" y="0"/>
                  </a:lnTo>
                  <a:lnTo>
                    <a:pt x="159" y="0"/>
                  </a:lnTo>
                  <a:lnTo>
                    <a:pt x="165" y="1"/>
                  </a:lnTo>
                  <a:lnTo>
                    <a:pt x="171" y="2"/>
                  </a:lnTo>
                  <a:lnTo>
                    <a:pt x="176" y="2"/>
                  </a:lnTo>
                  <a:lnTo>
                    <a:pt x="182" y="4"/>
                  </a:lnTo>
                  <a:lnTo>
                    <a:pt x="188" y="5"/>
                  </a:lnTo>
                  <a:lnTo>
                    <a:pt x="194" y="7"/>
                  </a:lnTo>
                  <a:lnTo>
                    <a:pt x="199" y="9"/>
                  </a:lnTo>
                  <a:lnTo>
                    <a:pt x="205" y="11"/>
                  </a:lnTo>
                  <a:lnTo>
                    <a:pt x="210" y="13"/>
                  </a:lnTo>
                  <a:lnTo>
                    <a:pt x="215" y="15"/>
                  </a:lnTo>
                  <a:lnTo>
                    <a:pt x="219" y="18"/>
                  </a:lnTo>
                  <a:lnTo>
                    <a:pt x="223" y="21"/>
                  </a:lnTo>
                  <a:lnTo>
                    <a:pt x="226" y="23"/>
                  </a:lnTo>
                  <a:lnTo>
                    <a:pt x="230" y="27"/>
                  </a:lnTo>
                  <a:lnTo>
                    <a:pt x="234" y="31"/>
                  </a:lnTo>
                  <a:lnTo>
                    <a:pt x="238" y="35"/>
                  </a:lnTo>
                  <a:lnTo>
                    <a:pt x="242" y="39"/>
                  </a:lnTo>
                  <a:lnTo>
                    <a:pt x="245" y="44"/>
                  </a:lnTo>
                  <a:lnTo>
                    <a:pt x="249" y="48"/>
                  </a:lnTo>
                  <a:lnTo>
                    <a:pt x="253" y="52"/>
                  </a:lnTo>
                  <a:lnTo>
                    <a:pt x="255" y="57"/>
                  </a:lnTo>
                  <a:lnTo>
                    <a:pt x="258" y="62"/>
                  </a:lnTo>
                  <a:lnTo>
                    <a:pt x="260" y="67"/>
                  </a:lnTo>
                  <a:lnTo>
                    <a:pt x="263" y="72"/>
                  </a:lnTo>
                  <a:lnTo>
                    <a:pt x="264" y="78"/>
                  </a:lnTo>
                  <a:lnTo>
                    <a:pt x="265" y="83"/>
                  </a:lnTo>
                  <a:lnTo>
                    <a:pt x="266" y="89"/>
                  </a:lnTo>
                  <a:lnTo>
                    <a:pt x="266" y="96"/>
                  </a:lnTo>
                  <a:lnTo>
                    <a:pt x="264" y="102"/>
                  </a:lnTo>
                  <a:lnTo>
                    <a:pt x="264" y="105"/>
                  </a:lnTo>
                  <a:lnTo>
                    <a:pt x="263" y="108"/>
                  </a:lnTo>
                  <a:lnTo>
                    <a:pt x="261" y="112"/>
                  </a:lnTo>
                  <a:lnTo>
                    <a:pt x="260" y="114"/>
                  </a:lnTo>
                  <a:lnTo>
                    <a:pt x="257" y="117"/>
                  </a:lnTo>
                  <a:lnTo>
                    <a:pt x="255" y="119"/>
                  </a:lnTo>
                  <a:lnTo>
                    <a:pt x="252" y="120"/>
                  </a:lnTo>
                  <a:lnTo>
                    <a:pt x="249" y="122"/>
                  </a:lnTo>
                  <a:lnTo>
                    <a:pt x="242" y="123"/>
                  </a:lnTo>
                  <a:lnTo>
                    <a:pt x="234" y="125"/>
                  </a:lnTo>
                  <a:lnTo>
                    <a:pt x="226" y="126"/>
                  </a:lnTo>
                  <a:lnTo>
                    <a:pt x="218" y="126"/>
                  </a:lnTo>
                  <a:lnTo>
                    <a:pt x="209" y="127"/>
                  </a:lnTo>
                  <a:lnTo>
                    <a:pt x="201" y="128"/>
                  </a:lnTo>
                  <a:lnTo>
                    <a:pt x="192" y="128"/>
                  </a:lnTo>
                  <a:lnTo>
                    <a:pt x="183" y="128"/>
                  </a:lnTo>
                  <a:lnTo>
                    <a:pt x="173" y="127"/>
                  </a:lnTo>
                  <a:lnTo>
                    <a:pt x="165" y="126"/>
                  </a:lnTo>
                  <a:lnTo>
                    <a:pt x="155" y="126"/>
                  </a:lnTo>
                  <a:lnTo>
                    <a:pt x="146" y="125"/>
                  </a:lnTo>
                  <a:lnTo>
                    <a:pt x="138" y="124"/>
                  </a:lnTo>
                  <a:lnTo>
                    <a:pt x="129" y="123"/>
                  </a:lnTo>
                  <a:lnTo>
                    <a:pt x="120" y="121"/>
                  </a:lnTo>
                  <a:lnTo>
                    <a:pt x="112" y="119"/>
                  </a:lnTo>
                  <a:lnTo>
                    <a:pt x="104" y="118"/>
                  </a:lnTo>
                  <a:lnTo>
                    <a:pt x="96" y="116"/>
                  </a:lnTo>
                  <a:lnTo>
                    <a:pt x="87" y="114"/>
                  </a:lnTo>
                  <a:lnTo>
                    <a:pt x="79" y="112"/>
                  </a:lnTo>
                  <a:lnTo>
                    <a:pt x="70" y="109"/>
                  </a:lnTo>
                  <a:lnTo>
                    <a:pt x="61" y="106"/>
                  </a:lnTo>
                  <a:lnTo>
                    <a:pt x="53" y="103"/>
                  </a:lnTo>
                  <a:lnTo>
                    <a:pt x="44" y="100"/>
                  </a:lnTo>
                  <a:lnTo>
                    <a:pt x="37" y="96"/>
                  </a:lnTo>
                  <a:lnTo>
                    <a:pt x="29" y="93"/>
                  </a:lnTo>
                  <a:lnTo>
                    <a:pt x="22" y="90"/>
                  </a:lnTo>
                  <a:lnTo>
                    <a:pt x="16" y="86"/>
                  </a:lnTo>
                  <a:lnTo>
                    <a:pt x="10" y="82"/>
                  </a:lnTo>
                  <a:lnTo>
                    <a:pt x="5" y="79"/>
                  </a:lnTo>
                  <a:lnTo>
                    <a:pt x="2" y="75"/>
                  </a:lnTo>
                  <a:lnTo>
                    <a:pt x="0" y="72"/>
                  </a:lnTo>
                  <a:lnTo>
                    <a:pt x="0" y="55"/>
                  </a:lnTo>
                  <a:lnTo>
                    <a:pt x="0" y="38"/>
                  </a:lnTo>
                  <a:lnTo>
                    <a:pt x="0" y="21"/>
                  </a:lnTo>
                  <a:lnTo>
                    <a:pt x="1" y="4"/>
                  </a:lnTo>
                </a:path>
              </a:pathLst>
            </a:custGeom>
            <a:solidFill>
              <a:srgbClr val="9966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auto">
            <a:xfrm>
              <a:off x="4823" y="1576"/>
              <a:ext cx="267" cy="129"/>
            </a:xfrm>
            <a:custGeom>
              <a:avLst/>
              <a:gdLst>
                <a:gd name="T0" fmla="*/ 1 w 267"/>
                <a:gd name="T1" fmla="*/ 4 h 129"/>
                <a:gd name="T2" fmla="*/ 18 w 267"/>
                <a:gd name="T3" fmla="*/ 4 h 129"/>
                <a:gd name="T4" fmla="*/ 36 w 267"/>
                <a:gd name="T5" fmla="*/ 3 h 129"/>
                <a:gd name="T6" fmla="*/ 54 w 267"/>
                <a:gd name="T7" fmla="*/ 2 h 129"/>
                <a:gd name="T8" fmla="*/ 72 w 267"/>
                <a:gd name="T9" fmla="*/ 2 h 129"/>
                <a:gd name="T10" fmla="*/ 90 w 267"/>
                <a:gd name="T11" fmla="*/ 1 h 129"/>
                <a:gd name="T12" fmla="*/ 108 w 267"/>
                <a:gd name="T13" fmla="*/ 1 h 129"/>
                <a:gd name="T14" fmla="*/ 126 w 267"/>
                <a:gd name="T15" fmla="*/ 0 h 129"/>
                <a:gd name="T16" fmla="*/ 144 w 267"/>
                <a:gd name="T17" fmla="*/ 0 h 129"/>
                <a:gd name="T18" fmla="*/ 153 w 267"/>
                <a:gd name="T19" fmla="*/ 0 h 129"/>
                <a:gd name="T20" fmla="*/ 165 w 267"/>
                <a:gd name="T21" fmla="*/ 1 h 129"/>
                <a:gd name="T22" fmla="*/ 176 w 267"/>
                <a:gd name="T23" fmla="*/ 2 h 129"/>
                <a:gd name="T24" fmla="*/ 188 w 267"/>
                <a:gd name="T25" fmla="*/ 5 h 129"/>
                <a:gd name="T26" fmla="*/ 199 w 267"/>
                <a:gd name="T27" fmla="*/ 9 h 129"/>
                <a:gd name="T28" fmla="*/ 210 w 267"/>
                <a:gd name="T29" fmla="*/ 13 h 129"/>
                <a:gd name="T30" fmla="*/ 219 w 267"/>
                <a:gd name="T31" fmla="*/ 18 h 129"/>
                <a:gd name="T32" fmla="*/ 226 w 267"/>
                <a:gd name="T33" fmla="*/ 23 h 129"/>
                <a:gd name="T34" fmla="*/ 234 w 267"/>
                <a:gd name="T35" fmla="*/ 31 h 129"/>
                <a:gd name="T36" fmla="*/ 242 w 267"/>
                <a:gd name="T37" fmla="*/ 39 h 129"/>
                <a:gd name="T38" fmla="*/ 249 w 267"/>
                <a:gd name="T39" fmla="*/ 48 h 129"/>
                <a:gd name="T40" fmla="*/ 255 w 267"/>
                <a:gd name="T41" fmla="*/ 57 h 129"/>
                <a:gd name="T42" fmla="*/ 260 w 267"/>
                <a:gd name="T43" fmla="*/ 67 h 129"/>
                <a:gd name="T44" fmla="*/ 264 w 267"/>
                <a:gd name="T45" fmla="*/ 78 h 129"/>
                <a:gd name="T46" fmla="*/ 266 w 267"/>
                <a:gd name="T47" fmla="*/ 89 h 129"/>
                <a:gd name="T48" fmla="*/ 264 w 267"/>
                <a:gd name="T49" fmla="*/ 102 h 129"/>
                <a:gd name="T50" fmla="*/ 263 w 267"/>
                <a:gd name="T51" fmla="*/ 108 h 129"/>
                <a:gd name="T52" fmla="*/ 260 w 267"/>
                <a:gd name="T53" fmla="*/ 114 h 129"/>
                <a:gd name="T54" fmla="*/ 255 w 267"/>
                <a:gd name="T55" fmla="*/ 119 h 129"/>
                <a:gd name="T56" fmla="*/ 249 w 267"/>
                <a:gd name="T57" fmla="*/ 122 h 129"/>
                <a:gd name="T58" fmla="*/ 234 w 267"/>
                <a:gd name="T59" fmla="*/ 125 h 129"/>
                <a:gd name="T60" fmla="*/ 218 w 267"/>
                <a:gd name="T61" fmla="*/ 126 h 129"/>
                <a:gd name="T62" fmla="*/ 201 w 267"/>
                <a:gd name="T63" fmla="*/ 128 h 129"/>
                <a:gd name="T64" fmla="*/ 183 w 267"/>
                <a:gd name="T65" fmla="*/ 128 h 129"/>
                <a:gd name="T66" fmla="*/ 165 w 267"/>
                <a:gd name="T67" fmla="*/ 126 h 129"/>
                <a:gd name="T68" fmla="*/ 146 w 267"/>
                <a:gd name="T69" fmla="*/ 125 h 129"/>
                <a:gd name="T70" fmla="*/ 129 w 267"/>
                <a:gd name="T71" fmla="*/ 123 h 129"/>
                <a:gd name="T72" fmla="*/ 112 w 267"/>
                <a:gd name="T73" fmla="*/ 119 h 129"/>
                <a:gd name="T74" fmla="*/ 96 w 267"/>
                <a:gd name="T75" fmla="*/ 116 h 129"/>
                <a:gd name="T76" fmla="*/ 79 w 267"/>
                <a:gd name="T77" fmla="*/ 112 h 129"/>
                <a:gd name="T78" fmla="*/ 61 w 267"/>
                <a:gd name="T79" fmla="*/ 106 h 129"/>
                <a:gd name="T80" fmla="*/ 44 w 267"/>
                <a:gd name="T81" fmla="*/ 100 h 129"/>
                <a:gd name="T82" fmla="*/ 29 w 267"/>
                <a:gd name="T83" fmla="*/ 93 h 129"/>
                <a:gd name="T84" fmla="*/ 16 w 267"/>
                <a:gd name="T85" fmla="*/ 86 h 129"/>
                <a:gd name="T86" fmla="*/ 5 w 267"/>
                <a:gd name="T87" fmla="*/ 79 h 129"/>
                <a:gd name="T88" fmla="*/ 0 w 267"/>
                <a:gd name="T89" fmla="*/ 72 h 129"/>
                <a:gd name="T90" fmla="*/ 0 w 267"/>
                <a:gd name="T91" fmla="*/ 38 h 129"/>
                <a:gd name="T92" fmla="*/ 1 w 267"/>
                <a:gd name="T93" fmla="*/ 4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67" h="129">
                  <a:moveTo>
                    <a:pt x="1" y="4"/>
                  </a:moveTo>
                  <a:lnTo>
                    <a:pt x="1" y="4"/>
                  </a:lnTo>
                  <a:lnTo>
                    <a:pt x="10" y="4"/>
                  </a:lnTo>
                  <a:lnTo>
                    <a:pt x="18" y="4"/>
                  </a:lnTo>
                  <a:lnTo>
                    <a:pt x="27" y="4"/>
                  </a:lnTo>
                  <a:lnTo>
                    <a:pt x="36" y="3"/>
                  </a:lnTo>
                  <a:lnTo>
                    <a:pt x="46" y="2"/>
                  </a:lnTo>
                  <a:lnTo>
                    <a:pt x="54" y="2"/>
                  </a:lnTo>
                  <a:lnTo>
                    <a:pt x="63" y="2"/>
                  </a:lnTo>
                  <a:lnTo>
                    <a:pt x="72" y="2"/>
                  </a:lnTo>
                  <a:lnTo>
                    <a:pt x="81" y="2"/>
                  </a:lnTo>
                  <a:lnTo>
                    <a:pt x="90" y="1"/>
                  </a:lnTo>
                  <a:lnTo>
                    <a:pt x="99" y="1"/>
                  </a:lnTo>
                  <a:lnTo>
                    <a:pt x="108" y="1"/>
                  </a:lnTo>
                  <a:lnTo>
                    <a:pt x="117" y="1"/>
                  </a:lnTo>
                  <a:lnTo>
                    <a:pt x="126" y="0"/>
                  </a:lnTo>
                  <a:lnTo>
                    <a:pt x="135" y="0"/>
                  </a:lnTo>
                  <a:lnTo>
                    <a:pt x="144" y="0"/>
                  </a:lnTo>
                  <a:lnTo>
                    <a:pt x="149" y="0"/>
                  </a:lnTo>
                  <a:lnTo>
                    <a:pt x="153" y="0"/>
                  </a:lnTo>
                  <a:lnTo>
                    <a:pt x="159" y="0"/>
                  </a:lnTo>
                  <a:lnTo>
                    <a:pt x="165" y="1"/>
                  </a:lnTo>
                  <a:lnTo>
                    <a:pt x="171" y="2"/>
                  </a:lnTo>
                  <a:lnTo>
                    <a:pt x="176" y="2"/>
                  </a:lnTo>
                  <a:lnTo>
                    <a:pt x="182" y="4"/>
                  </a:lnTo>
                  <a:lnTo>
                    <a:pt x="188" y="5"/>
                  </a:lnTo>
                  <a:lnTo>
                    <a:pt x="194" y="7"/>
                  </a:lnTo>
                  <a:lnTo>
                    <a:pt x="199" y="9"/>
                  </a:lnTo>
                  <a:lnTo>
                    <a:pt x="205" y="11"/>
                  </a:lnTo>
                  <a:lnTo>
                    <a:pt x="210" y="13"/>
                  </a:lnTo>
                  <a:lnTo>
                    <a:pt x="215" y="15"/>
                  </a:lnTo>
                  <a:lnTo>
                    <a:pt x="219" y="18"/>
                  </a:lnTo>
                  <a:lnTo>
                    <a:pt x="223" y="21"/>
                  </a:lnTo>
                  <a:lnTo>
                    <a:pt x="226" y="23"/>
                  </a:lnTo>
                  <a:lnTo>
                    <a:pt x="230" y="27"/>
                  </a:lnTo>
                  <a:lnTo>
                    <a:pt x="234" y="31"/>
                  </a:lnTo>
                  <a:lnTo>
                    <a:pt x="238" y="35"/>
                  </a:lnTo>
                  <a:lnTo>
                    <a:pt x="242" y="39"/>
                  </a:lnTo>
                  <a:lnTo>
                    <a:pt x="245" y="44"/>
                  </a:lnTo>
                  <a:lnTo>
                    <a:pt x="249" y="48"/>
                  </a:lnTo>
                  <a:lnTo>
                    <a:pt x="253" y="52"/>
                  </a:lnTo>
                  <a:lnTo>
                    <a:pt x="255" y="57"/>
                  </a:lnTo>
                  <a:lnTo>
                    <a:pt x="258" y="62"/>
                  </a:lnTo>
                  <a:lnTo>
                    <a:pt x="260" y="67"/>
                  </a:lnTo>
                  <a:lnTo>
                    <a:pt x="263" y="72"/>
                  </a:lnTo>
                  <a:lnTo>
                    <a:pt x="264" y="78"/>
                  </a:lnTo>
                  <a:lnTo>
                    <a:pt x="265" y="83"/>
                  </a:lnTo>
                  <a:lnTo>
                    <a:pt x="266" y="89"/>
                  </a:lnTo>
                  <a:lnTo>
                    <a:pt x="266" y="96"/>
                  </a:lnTo>
                  <a:lnTo>
                    <a:pt x="264" y="102"/>
                  </a:lnTo>
                  <a:lnTo>
                    <a:pt x="264" y="105"/>
                  </a:lnTo>
                  <a:lnTo>
                    <a:pt x="263" y="108"/>
                  </a:lnTo>
                  <a:lnTo>
                    <a:pt x="261" y="112"/>
                  </a:lnTo>
                  <a:lnTo>
                    <a:pt x="260" y="114"/>
                  </a:lnTo>
                  <a:lnTo>
                    <a:pt x="257" y="117"/>
                  </a:lnTo>
                  <a:lnTo>
                    <a:pt x="255" y="119"/>
                  </a:lnTo>
                  <a:lnTo>
                    <a:pt x="252" y="120"/>
                  </a:lnTo>
                  <a:lnTo>
                    <a:pt x="249" y="122"/>
                  </a:lnTo>
                  <a:lnTo>
                    <a:pt x="242" y="123"/>
                  </a:lnTo>
                  <a:lnTo>
                    <a:pt x="234" y="125"/>
                  </a:lnTo>
                  <a:lnTo>
                    <a:pt x="226" y="126"/>
                  </a:lnTo>
                  <a:lnTo>
                    <a:pt x="218" y="126"/>
                  </a:lnTo>
                  <a:lnTo>
                    <a:pt x="209" y="127"/>
                  </a:lnTo>
                  <a:lnTo>
                    <a:pt x="201" y="128"/>
                  </a:lnTo>
                  <a:lnTo>
                    <a:pt x="192" y="128"/>
                  </a:lnTo>
                  <a:lnTo>
                    <a:pt x="183" y="128"/>
                  </a:lnTo>
                  <a:lnTo>
                    <a:pt x="173" y="127"/>
                  </a:lnTo>
                  <a:lnTo>
                    <a:pt x="165" y="126"/>
                  </a:lnTo>
                  <a:lnTo>
                    <a:pt x="155" y="126"/>
                  </a:lnTo>
                  <a:lnTo>
                    <a:pt x="146" y="125"/>
                  </a:lnTo>
                  <a:lnTo>
                    <a:pt x="138" y="124"/>
                  </a:lnTo>
                  <a:lnTo>
                    <a:pt x="129" y="123"/>
                  </a:lnTo>
                  <a:lnTo>
                    <a:pt x="120" y="121"/>
                  </a:lnTo>
                  <a:lnTo>
                    <a:pt x="112" y="119"/>
                  </a:lnTo>
                  <a:lnTo>
                    <a:pt x="104" y="118"/>
                  </a:lnTo>
                  <a:lnTo>
                    <a:pt x="96" y="116"/>
                  </a:lnTo>
                  <a:lnTo>
                    <a:pt x="87" y="114"/>
                  </a:lnTo>
                  <a:lnTo>
                    <a:pt x="79" y="112"/>
                  </a:lnTo>
                  <a:lnTo>
                    <a:pt x="70" y="109"/>
                  </a:lnTo>
                  <a:lnTo>
                    <a:pt x="61" y="106"/>
                  </a:lnTo>
                  <a:lnTo>
                    <a:pt x="53" y="103"/>
                  </a:lnTo>
                  <a:lnTo>
                    <a:pt x="44" y="100"/>
                  </a:lnTo>
                  <a:lnTo>
                    <a:pt x="37" y="96"/>
                  </a:lnTo>
                  <a:lnTo>
                    <a:pt x="29" y="93"/>
                  </a:lnTo>
                  <a:lnTo>
                    <a:pt x="22" y="90"/>
                  </a:lnTo>
                  <a:lnTo>
                    <a:pt x="16" y="86"/>
                  </a:lnTo>
                  <a:lnTo>
                    <a:pt x="10" y="82"/>
                  </a:lnTo>
                  <a:lnTo>
                    <a:pt x="5" y="79"/>
                  </a:lnTo>
                  <a:lnTo>
                    <a:pt x="2" y="75"/>
                  </a:lnTo>
                  <a:lnTo>
                    <a:pt x="0" y="72"/>
                  </a:lnTo>
                  <a:lnTo>
                    <a:pt x="0" y="55"/>
                  </a:lnTo>
                  <a:lnTo>
                    <a:pt x="0" y="38"/>
                  </a:lnTo>
                  <a:lnTo>
                    <a:pt x="0" y="21"/>
                  </a:lnTo>
                  <a:lnTo>
                    <a:pt x="1" y="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auto">
            <a:xfrm>
              <a:off x="4548" y="1581"/>
              <a:ext cx="278" cy="138"/>
            </a:xfrm>
            <a:custGeom>
              <a:avLst/>
              <a:gdLst>
                <a:gd name="T0" fmla="*/ 276 w 278"/>
                <a:gd name="T1" fmla="*/ 16 h 138"/>
                <a:gd name="T2" fmla="*/ 275 w 278"/>
                <a:gd name="T3" fmla="*/ 49 h 138"/>
                <a:gd name="T4" fmla="*/ 266 w 278"/>
                <a:gd name="T5" fmla="*/ 72 h 138"/>
                <a:gd name="T6" fmla="*/ 249 w 278"/>
                <a:gd name="T7" fmla="*/ 82 h 138"/>
                <a:gd name="T8" fmla="*/ 232 w 278"/>
                <a:gd name="T9" fmla="*/ 91 h 138"/>
                <a:gd name="T10" fmla="*/ 216 w 278"/>
                <a:gd name="T11" fmla="*/ 100 h 138"/>
                <a:gd name="T12" fmla="*/ 199 w 278"/>
                <a:gd name="T13" fmla="*/ 107 h 138"/>
                <a:gd name="T14" fmla="*/ 181 w 278"/>
                <a:gd name="T15" fmla="*/ 114 h 138"/>
                <a:gd name="T16" fmla="*/ 162 w 278"/>
                <a:gd name="T17" fmla="*/ 120 h 138"/>
                <a:gd name="T18" fmla="*/ 142 w 278"/>
                <a:gd name="T19" fmla="*/ 125 h 138"/>
                <a:gd name="T20" fmla="*/ 125 w 278"/>
                <a:gd name="T21" fmla="*/ 128 h 138"/>
                <a:gd name="T22" fmla="*/ 111 w 278"/>
                <a:gd name="T23" fmla="*/ 131 h 138"/>
                <a:gd name="T24" fmla="*/ 98 w 278"/>
                <a:gd name="T25" fmla="*/ 132 h 138"/>
                <a:gd name="T26" fmla="*/ 84 w 278"/>
                <a:gd name="T27" fmla="*/ 134 h 138"/>
                <a:gd name="T28" fmla="*/ 71 w 278"/>
                <a:gd name="T29" fmla="*/ 135 h 138"/>
                <a:gd name="T30" fmla="*/ 57 w 278"/>
                <a:gd name="T31" fmla="*/ 136 h 138"/>
                <a:gd name="T32" fmla="*/ 44 w 278"/>
                <a:gd name="T33" fmla="*/ 137 h 138"/>
                <a:gd name="T34" fmla="*/ 30 w 278"/>
                <a:gd name="T35" fmla="*/ 136 h 138"/>
                <a:gd name="T36" fmla="*/ 17 w 278"/>
                <a:gd name="T37" fmla="*/ 135 h 138"/>
                <a:gd name="T38" fmla="*/ 8 w 278"/>
                <a:gd name="T39" fmla="*/ 132 h 138"/>
                <a:gd name="T40" fmla="*/ 2 w 278"/>
                <a:gd name="T41" fmla="*/ 128 h 138"/>
                <a:gd name="T42" fmla="*/ 0 w 278"/>
                <a:gd name="T43" fmla="*/ 121 h 138"/>
                <a:gd name="T44" fmla="*/ 0 w 278"/>
                <a:gd name="T45" fmla="*/ 105 h 138"/>
                <a:gd name="T46" fmla="*/ 4 w 278"/>
                <a:gd name="T47" fmla="*/ 85 h 138"/>
                <a:gd name="T48" fmla="*/ 12 w 278"/>
                <a:gd name="T49" fmla="*/ 67 h 138"/>
                <a:gd name="T50" fmla="*/ 24 w 278"/>
                <a:gd name="T51" fmla="*/ 52 h 138"/>
                <a:gd name="T52" fmla="*/ 36 w 278"/>
                <a:gd name="T53" fmla="*/ 40 h 138"/>
                <a:gd name="T54" fmla="*/ 45 w 278"/>
                <a:gd name="T55" fmla="*/ 33 h 138"/>
                <a:gd name="T56" fmla="*/ 55 w 278"/>
                <a:gd name="T57" fmla="*/ 28 h 138"/>
                <a:gd name="T58" fmla="*/ 66 w 278"/>
                <a:gd name="T59" fmla="*/ 22 h 138"/>
                <a:gd name="T60" fmla="*/ 77 w 278"/>
                <a:gd name="T61" fmla="*/ 18 h 138"/>
                <a:gd name="T62" fmla="*/ 89 w 278"/>
                <a:gd name="T63" fmla="*/ 14 h 138"/>
                <a:gd name="T64" fmla="*/ 102 w 278"/>
                <a:gd name="T65" fmla="*/ 11 h 138"/>
                <a:gd name="T66" fmla="*/ 114 w 278"/>
                <a:gd name="T67" fmla="*/ 9 h 138"/>
                <a:gd name="T68" fmla="*/ 131 w 278"/>
                <a:gd name="T69" fmla="*/ 8 h 138"/>
                <a:gd name="T70" fmla="*/ 150 w 278"/>
                <a:gd name="T71" fmla="*/ 7 h 138"/>
                <a:gd name="T72" fmla="*/ 170 w 278"/>
                <a:gd name="T73" fmla="*/ 5 h 138"/>
                <a:gd name="T74" fmla="*/ 189 w 278"/>
                <a:gd name="T75" fmla="*/ 4 h 138"/>
                <a:gd name="T76" fmla="*/ 209 w 278"/>
                <a:gd name="T77" fmla="*/ 4 h 138"/>
                <a:gd name="T78" fmla="*/ 228 w 278"/>
                <a:gd name="T79" fmla="*/ 2 h 138"/>
                <a:gd name="T80" fmla="*/ 248 w 278"/>
                <a:gd name="T81" fmla="*/ 1 h 138"/>
                <a:gd name="T82" fmla="*/ 266 w 278"/>
                <a:gd name="T8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78" h="138">
                  <a:moveTo>
                    <a:pt x="277" y="0"/>
                  </a:moveTo>
                  <a:lnTo>
                    <a:pt x="276" y="16"/>
                  </a:lnTo>
                  <a:lnTo>
                    <a:pt x="275" y="33"/>
                  </a:lnTo>
                  <a:lnTo>
                    <a:pt x="275" y="49"/>
                  </a:lnTo>
                  <a:lnTo>
                    <a:pt x="274" y="66"/>
                  </a:lnTo>
                  <a:lnTo>
                    <a:pt x="266" y="72"/>
                  </a:lnTo>
                  <a:lnTo>
                    <a:pt x="257" y="77"/>
                  </a:lnTo>
                  <a:lnTo>
                    <a:pt x="249" y="82"/>
                  </a:lnTo>
                  <a:lnTo>
                    <a:pt x="240" y="87"/>
                  </a:lnTo>
                  <a:lnTo>
                    <a:pt x="232" y="91"/>
                  </a:lnTo>
                  <a:lnTo>
                    <a:pt x="224" y="96"/>
                  </a:lnTo>
                  <a:lnTo>
                    <a:pt x="216" y="100"/>
                  </a:lnTo>
                  <a:lnTo>
                    <a:pt x="207" y="104"/>
                  </a:lnTo>
                  <a:lnTo>
                    <a:pt x="199" y="107"/>
                  </a:lnTo>
                  <a:lnTo>
                    <a:pt x="190" y="111"/>
                  </a:lnTo>
                  <a:lnTo>
                    <a:pt x="181" y="114"/>
                  </a:lnTo>
                  <a:lnTo>
                    <a:pt x="171" y="117"/>
                  </a:lnTo>
                  <a:lnTo>
                    <a:pt x="162" y="120"/>
                  </a:lnTo>
                  <a:lnTo>
                    <a:pt x="152" y="122"/>
                  </a:lnTo>
                  <a:lnTo>
                    <a:pt x="142" y="125"/>
                  </a:lnTo>
                  <a:lnTo>
                    <a:pt x="131" y="127"/>
                  </a:lnTo>
                  <a:lnTo>
                    <a:pt x="125" y="128"/>
                  </a:lnTo>
                  <a:lnTo>
                    <a:pt x="118" y="129"/>
                  </a:lnTo>
                  <a:lnTo>
                    <a:pt x="111" y="131"/>
                  </a:lnTo>
                  <a:lnTo>
                    <a:pt x="104" y="132"/>
                  </a:lnTo>
                  <a:lnTo>
                    <a:pt x="98" y="132"/>
                  </a:lnTo>
                  <a:lnTo>
                    <a:pt x="91" y="134"/>
                  </a:lnTo>
                  <a:lnTo>
                    <a:pt x="84" y="134"/>
                  </a:lnTo>
                  <a:lnTo>
                    <a:pt x="77" y="135"/>
                  </a:lnTo>
                  <a:lnTo>
                    <a:pt x="71" y="135"/>
                  </a:lnTo>
                  <a:lnTo>
                    <a:pt x="64" y="136"/>
                  </a:lnTo>
                  <a:lnTo>
                    <a:pt x="57" y="136"/>
                  </a:lnTo>
                  <a:lnTo>
                    <a:pt x="51" y="137"/>
                  </a:lnTo>
                  <a:lnTo>
                    <a:pt x="44" y="137"/>
                  </a:lnTo>
                  <a:lnTo>
                    <a:pt x="37" y="136"/>
                  </a:lnTo>
                  <a:lnTo>
                    <a:pt x="30" y="136"/>
                  </a:lnTo>
                  <a:lnTo>
                    <a:pt x="23" y="135"/>
                  </a:lnTo>
                  <a:lnTo>
                    <a:pt x="17" y="135"/>
                  </a:lnTo>
                  <a:lnTo>
                    <a:pt x="12" y="134"/>
                  </a:lnTo>
                  <a:lnTo>
                    <a:pt x="8" y="132"/>
                  </a:lnTo>
                  <a:lnTo>
                    <a:pt x="5" y="130"/>
                  </a:lnTo>
                  <a:lnTo>
                    <a:pt x="2" y="128"/>
                  </a:lnTo>
                  <a:lnTo>
                    <a:pt x="1" y="124"/>
                  </a:lnTo>
                  <a:lnTo>
                    <a:pt x="0" y="121"/>
                  </a:lnTo>
                  <a:lnTo>
                    <a:pt x="0" y="117"/>
                  </a:lnTo>
                  <a:lnTo>
                    <a:pt x="0" y="105"/>
                  </a:lnTo>
                  <a:lnTo>
                    <a:pt x="1" y="95"/>
                  </a:lnTo>
                  <a:lnTo>
                    <a:pt x="4" y="85"/>
                  </a:lnTo>
                  <a:lnTo>
                    <a:pt x="8" y="76"/>
                  </a:lnTo>
                  <a:lnTo>
                    <a:pt x="12" y="67"/>
                  </a:lnTo>
                  <a:lnTo>
                    <a:pt x="17" y="59"/>
                  </a:lnTo>
                  <a:lnTo>
                    <a:pt x="24" y="52"/>
                  </a:lnTo>
                  <a:lnTo>
                    <a:pt x="31" y="45"/>
                  </a:lnTo>
                  <a:lnTo>
                    <a:pt x="36" y="40"/>
                  </a:lnTo>
                  <a:lnTo>
                    <a:pt x="40" y="37"/>
                  </a:lnTo>
                  <a:lnTo>
                    <a:pt x="45" y="33"/>
                  </a:lnTo>
                  <a:lnTo>
                    <a:pt x="50" y="31"/>
                  </a:lnTo>
                  <a:lnTo>
                    <a:pt x="55" y="28"/>
                  </a:lnTo>
                  <a:lnTo>
                    <a:pt x="60" y="25"/>
                  </a:lnTo>
                  <a:lnTo>
                    <a:pt x="66" y="22"/>
                  </a:lnTo>
                  <a:lnTo>
                    <a:pt x="72" y="19"/>
                  </a:lnTo>
                  <a:lnTo>
                    <a:pt x="77" y="18"/>
                  </a:lnTo>
                  <a:lnTo>
                    <a:pt x="83" y="16"/>
                  </a:lnTo>
                  <a:lnTo>
                    <a:pt x="89" y="14"/>
                  </a:lnTo>
                  <a:lnTo>
                    <a:pt x="95" y="12"/>
                  </a:lnTo>
                  <a:lnTo>
                    <a:pt x="102" y="11"/>
                  </a:lnTo>
                  <a:lnTo>
                    <a:pt x="108" y="10"/>
                  </a:lnTo>
                  <a:lnTo>
                    <a:pt x="114" y="9"/>
                  </a:lnTo>
                  <a:lnTo>
                    <a:pt x="121" y="8"/>
                  </a:lnTo>
                  <a:lnTo>
                    <a:pt x="131" y="8"/>
                  </a:lnTo>
                  <a:lnTo>
                    <a:pt x="141" y="7"/>
                  </a:lnTo>
                  <a:lnTo>
                    <a:pt x="150" y="7"/>
                  </a:lnTo>
                  <a:lnTo>
                    <a:pt x="160" y="6"/>
                  </a:lnTo>
                  <a:lnTo>
                    <a:pt x="170" y="5"/>
                  </a:lnTo>
                  <a:lnTo>
                    <a:pt x="179" y="5"/>
                  </a:lnTo>
                  <a:lnTo>
                    <a:pt x="189" y="4"/>
                  </a:lnTo>
                  <a:lnTo>
                    <a:pt x="199" y="4"/>
                  </a:lnTo>
                  <a:lnTo>
                    <a:pt x="209" y="4"/>
                  </a:lnTo>
                  <a:lnTo>
                    <a:pt x="218" y="3"/>
                  </a:lnTo>
                  <a:lnTo>
                    <a:pt x="228" y="2"/>
                  </a:lnTo>
                  <a:lnTo>
                    <a:pt x="238" y="2"/>
                  </a:lnTo>
                  <a:lnTo>
                    <a:pt x="248" y="1"/>
                  </a:lnTo>
                  <a:lnTo>
                    <a:pt x="257" y="1"/>
                  </a:lnTo>
                  <a:lnTo>
                    <a:pt x="266" y="0"/>
                  </a:lnTo>
                  <a:lnTo>
                    <a:pt x="277" y="0"/>
                  </a:lnTo>
                </a:path>
              </a:pathLst>
            </a:custGeom>
            <a:solidFill>
              <a:srgbClr val="9966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auto">
            <a:xfrm>
              <a:off x="4548" y="1581"/>
              <a:ext cx="278" cy="138"/>
            </a:xfrm>
            <a:custGeom>
              <a:avLst/>
              <a:gdLst>
                <a:gd name="T0" fmla="*/ 277 w 278"/>
                <a:gd name="T1" fmla="*/ 0 h 138"/>
                <a:gd name="T2" fmla="*/ 275 w 278"/>
                <a:gd name="T3" fmla="*/ 33 h 138"/>
                <a:gd name="T4" fmla="*/ 274 w 278"/>
                <a:gd name="T5" fmla="*/ 66 h 138"/>
                <a:gd name="T6" fmla="*/ 257 w 278"/>
                <a:gd name="T7" fmla="*/ 77 h 138"/>
                <a:gd name="T8" fmla="*/ 240 w 278"/>
                <a:gd name="T9" fmla="*/ 87 h 138"/>
                <a:gd name="T10" fmla="*/ 224 w 278"/>
                <a:gd name="T11" fmla="*/ 96 h 138"/>
                <a:gd name="T12" fmla="*/ 207 w 278"/>
                <a:gd name="T13" fmla="*/ 104 h 138"/>
                <a:gd name="T14" fmla="*/ 190 w 278"/>
                <a:gd name="T15" fmla="*/ 111 h 138"/>
                <a:gd name="T16" fmla="*/ 171 w 278"/>
                <a:gd name="T17" fmla="*/ 117 h 138"/>
                <a:gd name="T18" fmla="*/ 152 w 278"/>
                <a:gd name="T19" fmla="*/ 122 h 138"/>
                <a:gd name="T20" fmla="*/ 131 w 278"/>
                <a:gd name="T21" fmla="*/ 127 h 138"/>
                <a:gd name="T22" fmla="*/ 118 w 278"/>
                <a:gd name="T23" fmla="*/ 129 h 138"/>
                <a:gd name="T24" fmla="*/ 104 w 278"/>
                <a:gd name="T25" fmla="*/ 132 h 138"/>
                <a:gd name="T26" fmla="*/ 91 w 278"/>
                <a:gd name="T27" fmla="*/ 134 h 138"/>
                <a:gd name="T28" fmla="*/ 77 w 278"/>
                <a:gd name="T29" fmla="*/ 135 h 138"/>
                <a:gd name="T30" fmla="*/ 64 w 278"/>
                <a:gd name="T31" fmla="*/ 136 h 138"/>
                <a:gd name="T32" fmla="*/ 51 w 278"/>
                <a:gd name="T33" fmla="*/ 137 h 138"/>
                <a:gd name="T34" fmla="*/ 37 w 278"/>
                <a:gd name="T35" fmla="*/ 136 h 138"/>
                <a:gd name="T36" fmla="*/ 23 w 278"/>
                <a:gd name="T37" fmla="*/ 135 h 138"/>
                <a:gd name="T38" fmla="*/ 12 w 278"/>
                <a:gd name="T39" fmla="*/ 134 h 138"/>
                <a:gd name="T40" fmla="*/ 5 w 278"/>
                <a:gd name="T41" fmla="*/ 130 h 138"/>
                <a:gd name="T42" fmla="*/ 1 w 278"/>
                <a:gd name="T43" fmla="*/ 124 h 138"/>
                <a:gd name="T44" fmla="*/ 0 w 278"/>
                <a:gd name="T45" fmla="*/ 117 h 138"/>
                <a:gd name="T46" fmla="*/ 1 w 278"/>
                <a:gd name="T47" fmla="*/ 95 h 138"/>
                <a:gd name="T48" fmla="*/ 8 w 278"/>
                <a:gd name="T49" fmla="*/ 76 h 138"/>
                <a:gd name="T50" fmla="*/ 17 w 278"/>
                <a:gd name="T51" fmla="*/ 59 h 138"/>
                <a:gd name="T52" fmla="*/ 31 w 278"/>
                <a:gd name="T53" fmla="*/ 45 h 138"/>
                <a:gd name="T54" fmla="*/ 40 w 278"/>
                <a:gd name="T55" fmla="*/ 37 h 138"/>
                <a:gd name="T56" fmla="*/ 50 w 278"/>
                <a:gd name="T57" fmla="*/ 31 h 138"/>
                <a:gd name="T58" fmla="*/ 60 w 278"/>
                <a:gd name="T59" fmla="*/ 25 h 138"/>
                <a:gd name="T60" fmla="*/ 72 w 278"/>
                <a:gd name="T61" fmla="*/ 19 h 138"/>
                <a:gd name="T62" fmla="*/ 83 w 278"/>
                <a:gd name="T63" fmla="*/ 16 h 138"/>
                <a:gd name="T64" fmla="*/ 95 w 278"/>
                <a:gd name="T65" fmla="*/ 12 h 138"/>
                <a:gd name="T66" fmla="*/ 108 w 278"/>
                <a:gd name="T67" fmla="*/ 10 h 138"/>
                <a:gd name="T68" fmla="*/ 121 w 278"/>
                <a:gd name="T69" fmla="*/ 8 h 138"/>
                <a:gd name="T70" fmla="*/ 141 w 278"/>
                <a:gd name="T71" fmla="*/ 7 h 138"/>
                <a:gd name="T72" fmla="*/ 160 w 278"/>
                <a:gd name="T73" fmla="*/ 6 h 138"/>
                <a:gd name="T74" fmla="*/ 179 w 278"/>
                <a:gd name="T75" fmla="*/ 5 h 138"/>
                <a:gd name="T76" fmla="*/ 199 w 278"/>
                <a:gd name="T77" fmla="*/ 4 h 138"/>
                <a:gd name="T78" fmla="*/ 218 w 278"/>
                <a:gd name="T79" fmla="*/ 3 h 138"/>
                <a:gd name="T80" fmla="*/ 238 w 278"/>
                <a:gd name="T81" fmla="*/ 2 h 138"/>
                <a:gd name="T82" fmla="*/ 257 w 278"/>
                <a:gd name="T83" fmla="*/ 1 h 138"/>
                <a:gd name="T84" fmla="*/ 277 w 278"/>
                <a:gd name="T85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78" h="138">
                  <a:moveTo>
                    <a:pt x="277" y="0"/>
                  </a:moveTo>
                  <a:lnTo>
                    <a:pt x="277" y="0"/>
                  </a:lnTo>
                  <a:lnTo>
                    <a:pt x="276" y="16"/>
                  </a:lnTo>
                  <a:lnTo>
                    <a:pt x="275" y="33"/>
                  </a:lnTo>
                  <a:lnTo>
                    <a:pt x="275" y="49"/>
                  </a:lnTo>
                  <a:lnTo>
                    <a:pt x="274" y="66"/>
                  </a:lnTo>
                  <a:lnTo>
                    <a:pt x="266" y="72"/>
                  </a:lnTo>
                  <a:lnTo>
                    <a:pt x="257" y="77"/>
                  </a:lnTo>
                  <a:lnTo>
                    <a:pt x="249" y="82"/>
                  </a:lnTo>
                  <a:lnTo>
                    <a:pt x="240" y="87"/>
                  </a:lnTo>
                  <a:lnTo>
                    <a:pt x="232" y="91"/>
                  </a:lnTo>
                  <a:lnTo>
                    <a:pt x="224" y="96"/>
                  </a:lnTo>
                  <a:lnTo>
                    <a:pt x="216" y="100"/>
                  </a:lnTo>
                  <a:lnTo>
                    <a:pt x="207" y="104"/>
                  </a:lnTo>
                  <a:lnTo>
                    <a:pt x="199" y="107"/>
                  </a:lnTo>
                  <a:lnTo>
                    <a:pt x="190" y="111"/>
                  </a:lnTo>
                  <a:lnTo>
                    <a:pt x="181" y="114"/>
                  </a:lnTo>
                  <a:lnTo>
                    <a:pt x="171" y="117"/>
                  </a:lnTo>
                  <a:lnTo>
                    <a:pt x="162" y="120"/>
                  </a:lnTo>
                  <a:lnTo>
                    <a:pt x="152" y="122"/>
                  </a:lnTo>
                  <a:lnTo>
                    <a:pt x="142" y="125"/>
                  </a:lnTo>
                  <a:lnTo>
                    <a:pt x="131" y="127"/>
                  </a:lnTo>
                  <a:lnTo>
                    <a:pt x="125" y="128"/>
                  </a:lnTo>
                  <a:lnTo>
                    <a:pt x="118" y="129"/>
                  </a:lnTo>
                  <a:lnTo>
                    <a:pt x="111" y="131"/>
                  </a:lnTo>
                  <a:lnTo>
                    <a:pt x="104" y="132"/>
                  </a:lnTo>
                  <a:lnTo>
                    <a:pt x="98" y="132"/>
                  </a:lnTo>
                  <a:lnTo>
                    <a:pt x="91" y="134"/>
                  </a:lnTo>
                  <a:lnTo>
                    <a:pt x="84" y="134"/>
                  </a:lnTo>
                  <a:lnTo>
                    <a:pt x="77" y="135"/>
                  </a:lnTo>
                  <a:lnTo>
                    <a:pt x="71" y="135"/>
                  </a:lnTo>
                  <a:lnTo>
                    <a:pt x="64" y="136"/>
                  </a:lnTo>
                  <a:lnTo>
                    <a:pt x="57" y="136"/>
                  </a:lnTo>
                  <a:lnTo>
                    <a:pt x="51" y="137"/>
                  </a:lnTo>
                  <a:lnTo>
                    <a:pt x="44" y="137"/>
                  </a:lnTo>
                  <a:lnTo>
                    <a:pt x="37" y="136"/>
                  </a:lnTo>
                  <a:lnTo>
                    <a:pt x="30" y="136"/>
                  </a:lnTo>
                  <a:lnTo>
                    <a:pt x="23" y="135"/>
                  </a:lnTo>
                  <a:lnTo>
                    <a:pt x="17" y="135"/>
                  </a:lnTo>
                  <a:lnTo>
                    <a:pt x="12" y="134"/>
                  </a:lnTo>
                  <a:lnTo>
                    <a:pt x="8" y="132"/>
                  </a:lnTo>
                  <a:lnTo>
                    <a:pt x="5" y="130"/>
                  </a:lnTo>
                  <a:lnTo>
                    <a:pt x="2" y="128"/>
                  </a:lnTo>
                  <a:lnTo>
                    <a:pt x="1" y="124"/>
                  </a:lnTo>
                  <a:lnTo>
                    <a:pt x="0" y="121"/>
                  </a:lnTo>
                  <a:lnTo>
                    <a:pt x="0" y="117"/>
                  </a:lnTo>
                  <a:lnTo>
                    <a:pt x="0" y="105"/>
                  </a:lnTo>
                  <a:lnTo>
                    <a:pt x="1" y="95"/>
                  </a:lnTo>
                  <a:lnTo>
                    <a:pt x="4" y="85"/>
                  </a:lnTo>
                  <a:lnTo>
                    <a:pt x="8" y="76"/>
                  </a:lnTo>
                  <a:lnTo>
                    <a:pt x="12" y="67"/>
                  </a:lnTo>
                  <a:lnTo>
                    <a:pt x="17" y="59"/>
                  </a:lnTo>
                  <a:lnTo>
                    <a:pt x="24" y="52"/>
                  </a:lnTo>
                  <a:lnTo>
                    <a:pt x="31" y="45"/>
                  </a:lnTo>
                  <a:lnTo>
                    <a:pt x="36" y="40"/>
                  </a:lnTo>
                  <a:lnTo>
                    <a:pt x="40" y="37"/>
                  </a:lnTo>
                  <a:lnTo>
                    <a:pt x="45" y="33"/>
                  </a:lnTo>
                  <a:lnTo>
                    <a:pt x="50" y="31"/>
                  </a:lnTo>
                  <a:lnTo>
                    <a:pt x="55" y="28"/>
                  </a:lnTo>
                  <a:lnTo>
                    <a:pt x="60" y="25"/>
                  </a:lnTo>
                  <a:lnTo>
                    <a:pt x="66" y="22"/>
                  </a:lnTo>
                  <a:lnTo>
                    <a:pt x="72" y="19"/>
                  </a:lnTo>
                  <a:lnTo>
                    <a:pt x="77" y="18"/>
                  </a:lnTo>
                  <a:lnTo>
                    <a:pt x="83" y="16"/>
                  </a:lnTo>
                  <a:lnTo>
                    <a:pt x="89" y="14"/>
                  </a:lnTo>
                  <a:lnTo>
                    <a:pt x="95" y="12"/>
                  </a:lnTo>
                  <a:lnTo>
                    <a:pt x="102" y="11"/>
                  </a:lnTo>
                  <a:lnTo>
                    <a:pt x="108" y="10"/>
                  </a:lnTo>
                  <a:lnTo>
                    <a:pt x="114" y="9"/>
                  </a:lnTo>
                  <a:lnTo>
                    <a:pt x="121" y="8"/>
                  </a:lnTo>
                  <a:lnTo>
                    <a:pt x="131" y="8"/>
                  </a:lnTo>
                  <a:lnTo>
                    <a:pt x="141" y="7"/>
                  </a:lnTo>
                  <a:lnTo>
                    <a:pt x="150" y="7"/>
                  </a:lnTo>
                  <a:lnTo>
                    <a:pt x="160" y="6"/>
                  </a:lnTo>
                  <a:lnTo>
                    <a:pt x="170" y="5"/>
                  </a:lnTo>
                  <a:lnTo>
                    <a:pt x="179" y="5"/>
                  </a:lnTo>
                  <a:lnTo>
                    <a:pt x="189" y="4"/>
                  </a:lnTo>
                  <a:lnTo>
                    <a:pt x="199" y="4"/>
                  </a:lnTo>
                  <a:lnTo>
                    <a:pt x="209" y="4"/>
                  </a:lnTo>
                  <a:lnTo>
                    <a:pt x="218" y="3"/>
                  </a:lnTo>
                  <a:lnTo>
                    <a:pt x="228" y="2"/>
                  </a:lnTo>
                  <a:lnTo>
                    <a:pt x="238" y="2"/>
                  </a:lnTo>
                  <a:lnTo>
                    <a:pt x="248" y="1"/>
                  </a:lnTo>
                  <a:lnTo>
                    <a:pt x="257" y="1"/>
                  </a:lnTo>
                  <a:lnTo>
                    <a:pt x="266" y="0"/>
                  </a:lnTo>
                  <a:lnTo>
                    <a:pt x="277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auto">
            <a:xfrm>
              <a:off x="4311" y="1119"/>
              <a:ext cx="210" cy="208"/>
            </a:xfrm>
            <a:custGeom>
              <a:avLst/>
              <a:gdLst>
                <a:gd name="T0" fmla="*/ 60 w 210"/>
                <a:gd name="T1" fmla="*/ 5 h 208"/>
                <a:gd name="T2" fmla="*/ 59 w 210"/>
                <a:gd name="T3" fmla="*/ 17 h 208"/>
                <a:gd name="T4" fmla="*/ 56 w 210"/>
                <a:gd name="T5" fmla="*/ 29 h 208"/>
                <a:gd name="T6" fmla="*/ 51 w 210"/>
                <a:gd name="T7" fmla="*/ 39 h 208"/>
                <a:gd name="T8" fmla="*/ 44 w 210"/>
                <a:gd name="T9" fmla="*/ 48 h 208"/>
                <a:gd name="T10" fmla="*/ 38 w 210"/>
                <a:gd name="T11" fmla="*/ 56 h 208"/>
                <a:gd name="T12" fmla="*/ 33 w 210"/>
                <a:gd name="T13" fmla="*/ 64 h 208"/>
                <a:gd name="T14" fmla="*/ 27 w 210"/>
                <a:gd name="T15" fmla="*/ 72 h 208"/>
                <a:gd name="T16" fmla="*/ 22 w 210"/>
                <a:gd name="T17" fmla="*/ 79 h 208"/>
                <a:gd name="T18" fmla="*/ 17 w 210"/>
                <a:gd name="T19" fmla="*/ 88 h 208"/>
                <a:gd name="T20" fmla="*/ 11 w 210"/>
                <a:gd name="T21" fmla="*/ 96 h 208"/>
                <a:gd name="T22" fmla="*/ 7 w 210"/>
                <a:gd name="T23" fmla="*/ 105 h 208"/>
                <a:gd name="T24" fmla="*/ 1 w 210"/>
                <a:gd name="T25" fmla="*/ 114 h 208"/>
                <a:gd name="T26" fmla="*/ 0 w 210"/>
                <a:gd name="T27" fmla="*/ 123 h 208"/>
                <a:gd name="T28" fmla="*/ 0 w 210"/>
                <a:gd name="T29" fmla="*/ 132 h 208"/>
                <a:gd name="T30" fmla="*/ 3 w 210"/>
                <a:gd name="T31" fmla="*/ 141 h 208"/>
                <a:gd name="T32" fmla="*/ 9 w 210"/>
                <a:gd name="T33" fmla="*/ 148 h 208"/>
                <a:gd name="T34" fmla="*/ 17 w 210"/>
                <a:gd name="T35" fmla="*/ 157 h 208"/>
                <a:gd name="T36" fmla="*/ 25 w 210"/>
                <a:gd name="T37" fmla="*/ 165 h 208"/>
                <a:gd name="T38" fmla="*/ 34 w 210"/>
                <a:gd name="T39" fmla="*/ 173 h 208"/>
                <a:gd name="T40" fmla="*/ 43 w 210"/>
                <a:gd name="T41" fmla="*/ 180 h 208"/>
                <a:gd name="T42" fmla="*/ 53 w 210"/>
                <a:gd name="T43" fmla="*/ 187 h 208"/>
                <a:gd name="T44" fmla="*/ 62 w 210"/>
                <a:gd name="T45" fmla="*/ 194 h 208"/>
                <a:gd name="T46" fmla="*/ 72 w 210"/>
                <a:gd name="T47" fmla="*/ 200 h 208"/>
                <a:gd name="T48" fmla="*/ 80 w 210"/>
                <a:gd name="T49" fmla="*/ 205 h 208"/>
                <a:gd name="T50" fmla="*/ 87 w 210"/>
                <a:gd name="T51" fmla="*/ 207 h 208"/>
                <a:gd name="T52" fmla="*/ 96 w 210"/>
                <a:gd name="T53" fmla="*/ 207 h 208"/>
                <a:gd name="T54" fmla="*/ 103 w 210"/>
                <a:gd name="T55" fmla="*/ 204 h 208"/>
                <a:gd name="T56" fmla="*/ 113 w 210"/>
                <a:gd name="T57" fmla="*/ 196 h 208"/>
                <a:gd name="T58" fmla="*/ 127 w 210"/>
                <a:gd name="T59" fmla="*/ 182 h 208"/>
                <a:gd name="T60" fmla="*/ 140 w 210"/>
                <a:gd name="T61" fmla="*/ 167 h 208"/>
                <a:gd name="T62" fmla="*/ 152 w 210"/>
                <a:gd name="T63" fmla="*/ 152 h 208"/>
                <a:gd name="T64" fmla="*/ 164 w 210"/>
                <a:gd name="T65" fmla="*/ 137 h 208"/>
                <a:gd name="T66" fmla="*/ 175 w 210"/>
                <a:gd name="T67" fmla="*/ 122 h 208"/>
                <a:gd name="T68" fmla="*/ 186 w 210"/>
                <a:gd name="T69" fmla="*/ 106 h 208"/>
                <a:gd name="T70" fmla="*/ 197 w 210"/>
                <a:gd name="T71" fmla="*/ 90 h 208"/>
                <a:gd name="T72" fmla="*/ 205 w 210"/>
                <a:gd name="T73" fmla="*/ 78 h 208"/>
                <a:gd name="T74" fmla="*/ 208 w 210"/>
                <a:gd name="T75" fmla="*/ 68 h 208"/>
                <a:gd name="T76" fmla="*/ 209 w 210"/>
                <a:gd name="T77" fmla="*/ 58 h 208"/>
                <a:gd name="T78" fmla="*/ 206 w 210"/>
                <a:gd name="T79" fmla="*/ 48 h 208"/>
                <a:gd name="T80" fmla="*/ 201 w 210"/>
                <a:gd name="T81" fmla="*/ 38 h 208"/>
                <a:gd name="T82" fmla="*/ 193 w 210"/>
                <a:gd name="T83" fmla="*/ 26 h 208"/>
                <a:gd name="T84" fmla="*/ 186 w 210"/>
                <a:gd name="T85" fmla="*/ 16 h 208"/>
                <a:gd name="T86" fmla="*/ 178 w 210"/>
                <a:gd name="T87" fmla="*/ 6 h 208"/>
                <a:gd name="T88" fmla="*/ 166 w 210"/>
                <a:gd name="T89" fmla="*/ 1 h 208"/>
                <a:gd name="T90" fmla="*/ 151 w 210"/>
                <a:gd name="T91" fmla="*/ 1 h 208"/>
                <a:gd name="T92" fmla="*/ 138 w 210"/>
                <a:gd name="T93" fmla="*/ 1 h 208"/>
                <a:gd name="T94" fmla="*/ 123 w 210"/>
                <a:gd name="T95" fmla="*/ 1 h 208"/>
                <a:gd name="T96" fmla="*/ 110 w 210"/>
                <a:gd name="T97" fmla="*/ 0 h 208"/>
                <a:gd name="T98" fmla="*/ 96 w 210"/>
                <a:gd name="T99" fmla="*/ 0 h 208"/>
                <a:gd name="T100" fmla="*/ 83 w 210"/>
                <a:gd name="T101" fmla="*/ 0 h 208"/>
                <a:gd name="T102" fmla="*/ 68 w 210"/>
                <a:gd name="T103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10" h="208">
                  <a:moveTo>
                    <a:pt x="61" y="0"/>
                  </a:moveTo>
                  <a:lnTo>
                    <a:pt x="60" y="5"/>
                  </a:lnTo>
                  <a:lnTo>
                    <a:pt x="60" y="11"/>
                  </a:lnTo>
                  <a:lnTo>
                    <a:pt x="59" y="17"/>
                  </a:lnTo>
                  <a:lnTo>
                    <a:pt x="58" y="23"/>
                  </a:lnTo>
                  <a:lnTo>
                    <a:pt x="56" y="29"/>
                  </a:lnTo>
                  <a:lnTo>
                    <a:pt x="54" y="34"/>
                  </a:lnTo>
                  <a:lnTo>
                    <a:pt x="51" y="39"/>
                  </a:lnTo>
                  <a:lnTo>
                    <a:pt x="48" y="44"/>
                  </a:lnTo>
                  <a:lnTo>
                    <a:pt x="44" y="48"/>
                  </a:lnTo>
                  <a:lnTo>
                    <a:pt x="41" y="52"/>
                  </a:lnTo>
                  <a:lnTo>
                    <a:pt x="38" y="56"/>
                  </a:lnTo>
                  <a:lnTo>
                    <a:pt x="36" y="60"/>
                  </a:lnTo>
                  <a:lnTo>
                    <a:pt x="33" y="64"/>
                  </a:lnTo>
                  <a:lnTo>
                    <a:pt x="30" y="68"/>
                  </a:lnTo>
                  <a:lnTo>
                    <a:pt x="27" y="72"/>
                  </a:lnTo>
                  <a:lnTo>
                    <a:pt x="24" y="76"/>
                  </a:lnTo>
                  <a:lnTo>
                    <a:pt x="22" y="79"/>
                  </a:lnTo>
                  <a:lnTo>
                    <a:pt x="19" y="84"/>
                  </a:lnTo>
                  <a:lnTo>
                    <a:pt x="17" y="88"/>
                  </a:lnTo>
                  <a:lnTo>
                    <a:pt x="14" y="92"/>
                  </a:lnTo>
                  <a:lnTo>
                    <a:pt x="11" y="96"/>
                  </a:lnTo>
                  <a:lnTo>
                    <a:pt x="9" y="100"/>
                  </a:lnTo>
                  <a:lnTo>
                    <a:pt x="7" y="105"/>
                  </a:lnTo>
                  <a:lnTo>
                    <a:pt x="4" y="109"/>
                  </a:lnTo>
                  <a:lnTo>
                    <a:pt x="1" y="114"/>
                  </a:lnTo>
                  <a:lnTo>
                    <a:pt x="0" y="118"/>
                  </a:lnTo>
                  <a:lnTo>
                    <a:pt x="0" y="123"/>
                  </a:lnTo>
                  <a:lnTo>
                    <a:pt x="0" y="128"/>
                  </a:lnTo>
                  <a:lnTo>
                    <a:pt x="0" y="132"/>
                  </a:lnTo>
                  <a:lnTo>
                    <a:pt x="1" y="137"/>
                  </a:lnTo>
                  <a:lnTo>
                    <a:pt x="3" y="141"/>
                  </a:lnTo>
                  <a:lnTo>
                    <a:pt x="5" y="144"/>
                  </a:lnTo>
                  <a:lnTo>
                    <a:pt x="9" y="148"/>
                  </a:lnTo>
                  <a:lnTo>
                    <a:pt x="13" y="153"/>
                  </a:lnTo>
                  <a:lnTo>
                    <a:pt x="17" y="157"/>
                  </a:lnTo>
                  <a:lnTo>
                    <a:pt x="21" y="161"/>
                  </a:lnTo>
                  <a:lnTo>
                    <a:pt x="25" y="165"/>
                  </a:lnTo>
                  <a:lnTo>
                    <a:pt x="30" y="169"/>
                  </a:lnTo>
                  <a:lnTo>
                    <a:pt x="34" y="173"/>
                  </a:lnTo>
                  <a:lnTo>
                    <a:pt x="38" y="177"/>
                  </a:lnTo>
                  <a:lnTo>
                    <a:pt x="43" y="180"/>
                  </a:lnTo>
                  <a:lnTo>
                    <a:pt x="47" y="184"/>
                  </a:lnTo>
                  <a:lnTo>
                    <a:pt x="53" y="187"/>
                  </a:lnTo>
                  <a:lnTo>
                    <a:pt x="57" y="190"/>
                  </a:lnTo>
                  <a:lnTo>
                    <a:pt x="62" y="194"/>
                  </a:lnTo>
                  <a:lnTo>
                    <a:pt x="67" y="197"/>
                  </a:lnTo>
                  <a:lnTo>
                    <a:pt x="72" y="200"/>
                  </a:lnTo>
                  <a:lnTo>
                    <a:pt x="77" y="204"/>
                  </a:lnTo>
                  <a:lnTo>
                    <a:pt x="80" y="205"/>
                  </a:lnTo>
                  <a:lnTo>
                    <a:pt x="83" y="206"/>
                  </a:lnTo>
                  <a:lnTo>
                    <a:pt x="87" y="207"/>
                  </a:lnTo>
                  <a:lnTo>
                    <a:pt x="92" y="207"/>
                  </a:lnTo>
                  <a:lnTo>
                    <a:pt x="96" y="207"/>
                  </a:lnTo>
                  <a:lnTo>
                    <a:pt x="100" y="206"/>
                  </a:lnTo>
                  <a:lnTo>
                    <a:pt x="103" y="204"/>
                  </a:lnTo>
                  <a:lnTo>
                    <a:pt x="106" y="202"/>
                  </a:lnTo>
                  <a:lnTo>
                    <a:pt x="113" y="196"/>
                  </a:lnTo>
                  <a:lnTo>
                    <a:pt x="120" y="189"/>
                  </a:lnTo>
                  <a:lnTo>
                    <a:pt x="127" y="182"/>
                  </a:lnTo>
                  <a:lnTo>
                    <a:pt x="134" y="174"/>
                  </a:lnTo>
                  <a:lnTo>
                    <a:pt x="140" y="167"/>
                  </a:lnTo>
                  <a:lnTo>
                    <a:pt x="146" y="160"/>
                  </a:lnTo>
                  <a:lnTo>
                    <a:pt x="152" y="152"/>
                  </a:lnTo>
                  <a:lnTo>
                    <a:pt x="158" y="145"/>
                  </a:lnTo>
                  <a:lnTo>
                    <a:pt x="164" y="137"/>
                  </a:lnTo>
                  <a:lnTo>
                    <a:pt x="170" y="129"/>
                  </a:lnTo>
                  <a:lnTo>
                    <a:pt x="175" y="122"/>
                  </a:lnTo>
                  <a:lnTo>
                    <a:pt x="181" y="114"/>
                  </a:lnTo>
                  <a:lnTo>
                    <a:pt x="186" y="106"/>
                  </a:lnTo>
                  <a:lnTo>
                    <a:pt x="191" y="98"/>
                  </a:lnTo>
                  <a:lnTo>
                    <a:pt x="197" y="90"/>
                  </a:lnTo>
                  <a:lnTo>
                    <a:pt x="203" y="82"/>
                  </a:lnTo>
                  <a:lnTo>
                    <a:pt x="205" y="78"/>
                  </a:lnTo>
                  <a:lnTo>
                    <a:pt x="207" y="73"/>
                  </a:lnTo>
                  <a:lnTo>
                    <a:pt x="208" y="68"/>
                  </a:lnTo>
                  <a:lnTo>
                    <a:pt x="209" y="64"/>
                  </a:lnTo>
                  <a:lnTo>
                    <a:pt x="209" y="58"/>
                  </a:lnTo>
                  <a:lnTo>
                    <a:pt x="207" y="53"/>
                  </a:lnTo>
                  <a:lnTo>
                    <a:pt x="206" y="48"/>
                  </a:lnTo>
                  <a:lnTo>
                    <a:pt x="204" y="44"/>
                  </a:lnTo>
                  <a:lnTo>
                    <a:pt x="201" y="38"/>
                  </a:lnTo>
                  <a:lnTo>
                    <a:pt x="197" y="31"/>
                  </a:lnTo>
                  <a:lnTo>
                    <a:pt x="193" y="26"/>
                  </a:lnTo>
                  <a:lnTo>
                    <a:pt x="190" y="21"/>
                  </a:lnTo>
                  <a:lnTo>
                    <a:pt x="186" y="16"/>
                  </a:lnTo>
                  <a:lnTo>
                    <a:pt x="182" y="11"/>
                  </a:lnTo>
                  <a:lnTo>
                    <a:pt x="178" y="6"/>
                  </a:lnTo>
                  <a:lnTo>
                    <a:pt x="173" y="1"/>
                  </a:lnTo>
                  <a:lnTo>
                    <a:pt x="166" y="1"/>
                  </a:lnTo>
                  <a:lnTo>
                    <a:pt x="158" y="1"/>
                  </a:lnTo>
                  <a:lnTo>
                    <a:pt x="151" y="1"/>
                  </a:lnTo>
                  <a:lnTo>
                    <a:pt x="144" y="1"/>
                  </a:lnTo>
                  <a:lnTo>
                    <a:pt x="138" y="1"/>
                  </a:lnTo>
                  <a:lnTo>
                    <a:pt x="131" y="1"/>
                  </a:lnTo>
                  <a:lnTo>
                    <a:pt x="123" y="1"/>
                  </a:lnTo>
                  <a:lnTo>
                    <a:pt x="117" y="0"/>
                  </a:lnTo>
                  <a:lnTo>
                    <a:pt x="110" y="0"/>
                  </a:lnTo>
                  <a:lnTo>
                    <a:pt x="103" y="0"/>
                  </a:lnTo>
                  <a:lnTo>
                    <a:pt x="96" y="0"/>
                  </a:lnTo>
                  <a:lnTo>
                    <a:pt x="89" y="0"/>
                  </a:lnTo>
                  <a:lnTo>
                    <a:pt x="83" y="0"/>
                  </a:lnTo>
                  <a:lnTo>
                    <a:pt x="76" y="0"/>
                  </a:lnTo>
                  <a:lnTo>
                    <a:pt x="68" y="0"/>
                  </a:lnTo>
                  <a:lnTo>
                    <a:pt x="61" y="0"/>
                  </a:lnTo>
                </a:path>
              </a:pathLst>
            </a:custGeom>
            <a:solidFill>
              <a:srgbClr val="FFE5C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auto">
            <a:xfrm>
              <a:off x="4311" y="1119"/>
              <a:ext cx="210" cy="208"/>
            </a:xfrm>
            <a:custGeom>
              <a:avLst/>
              <a:gdLst>
                <a:gd name="T0" fmla="*/ 61 w 210"/>
                <a:gd name="T1" fmla="*/ 0 h 208"/>
                <a:gd name="T2" fmla="*/ 60 w 210"/>
                <a:gd name="T3" fmla="*/ 11 h 208"/>
                <a:gd name="T4" fmla="*/ 58 w 210"/>
                <a:gd name="T5" fmla="*/ 23 h 208"/>
                <a:gd name="T6" fmla="*/ 54 w 210"/>
                <a:gd name="T7" fmla="*/ 34 h 208"/>
                <a:gd name="T8" fmla="*/ 48 w 210"/>
                <a:gd name="T9" fmla="*/ 44 h 208"/>
                <a:gd name="T10" fmla="*/ 41 w 210"/>
                <a:gd name="T11" fmla="*/ 52 h 208"/>
                <a:gd name="T12" fmla="*/ 36 w 210"/>
                <a:gd name="T13" fmla="*/ 60 h 208"/>
                <a:gd name="T14" fmla="*/ 30 w 210"/>
                <a:gd name="T15" fmla="*/ 68 h 208"/>
                <a:gd name="T16" fmla="*/ 24 w 210"/>
                <a:gd name="T17" fmla="*/ 76 h 208"/>
                <a:gd name="T18" fmla="*/ 19 w 210"/>
                <a:gd name="T19" fmla="*/ 84 h 208"/>
                <a:gd name="T20" fmla="*/ 14 w 210"/>
                <a:gd name="T21" fmla="*/ 92 h 208"/>
                <a:gd name="T22" fmla="*/ 9 w 210"/>
                <a:gd name="T23" fmla="*/ 100 h 208"/>
                <a:gd name="T24" fmla="*/ 4 w 210"/>
                <a:gd name="T25" fmla="*/ 109 h 208"/>
                <a:gd name="T26" fmla="*/ 0 w 210"/>
                <a:gd name="T27" fmla="*/ 118 h 208"/>
                <a:gd name="T28" fmla="*/ 0 w 210"/>
                <a:gd name="T29" fmla="*/ 128 h 208"/>
                <a:gd name="T30" fmla="*/ 1 w 210"/>
                <a:gd name="T31" fmla="*/ 137 h 208"/>
                <a:gd name="T32" fmla="*/ 5 w 210"/>
                <a:gd name="T33" fmla="*/ 144 h 208"/>
                <a:gd name="T34" fmla="*/ 13 w 210"/>
                <a:gd name="T35" fmla="*/ 153 h 208"/>
                <a:gd name="T36" fmla="*/ 21 w 210"/>
                <a:gd name="T37" fmla="*/ 161 h 208"/>
                <a:gd name="T38" fmla="*/ 30 w 210"/>
                <a:gd name="T39" fmla="*/ 169 h 208"/>
                <a:gd name="T40" fmla="*/ 38 w 210"/>
                <a:gd name="T41" fmla="*/ 177 h 208"/>
                <a:gd name="T42" fmla="*/ 47 w 210"/>
                <a:gd name="T43" fmla="*/ 184 h 208"/>
                <a:gd name="T44" fmla="*/ 57 w 210"/>
                <a:gd name="T45" fmla="*/ 190 h 208"/>
                <a:gd name="T46" fmla="*/ 67 w 210"/>
                <a:gd name="T47" fmla="*/ 197 h 208"/>
                <a:gd name="T48" fmla="*/ 77 w 210"/>
                <a:gd name="T49" fmla="*/ 204 h 208"/>
                <a:gd name="T50" fmla="*/ 83 w 210"/>
                <a:gd name="T51" fmla="*/ 206 h 208"/>
                <a:gd name="T52" fmla="*/ 92 w 210"/>
                <a:gd name="T53" fmla="*/ 207 h 208"/>
                <a:gd name="T54" fmla="*/ 100 w 210"/>
                <a:gd name="T55" fmla="*/ 206 h 208"/>
                <a:gd name="T56" fmla="*/ 106 w 210"/>
                <a:gd name="T57" fmla="*/ 202 h 208"/>
                <a:gd name="T58" fmla="*/ 120 w 210"/>
                <a:gd name="T59" fmla="*/ 189 h 208"/>
                <a:gd name="T60" fmla="*/ 134 w 210"/>
                <a:gd name="T61" fmla="*/ 174 h 208"/>
                <a:gd name="T62" fmla="*/ 146 w 210"/>
                <a:gd name="T63" fmla="*/ 160 h 208"/>
                <a:gd name="T64" fmla="*/ 158 w 210"/>
                <a:gd name="T65" fmla="*/ 145 h 208"/>
                <a:gd name="T66" fmla="*/ 170 w 210"/>
                <a:gd name="T67" fmla="*/ 129 h 208"/>
                <a:gd name="T68" fmla="*/ 181 w 210"/>
                <a:gd name="T69" fmla="*/ 114 h 208"/>
                <a:gd name="T70" fmla="*/ 191 w 210"/>
                <a:gd name="T71" fmla="*/ 98 h 208"/>
                <a:gd name="T72" fmla="*/ 203 w 210"/>
                <a:gd name="T73" fmla="*/ 82 h 208"/>
                <a:gd name="T74" fmla="*/ 207 w 210"/>
                <a:gd name="T75" fmla="*/ 73 h 208"/>
                <a:gd name="T76" fmla="*/ 209 w 210"/>
                <a:gd name="T77" fmla="*/ 64 h 208"/>
                <a:gd name="T78" fmla="*/ 207 w 210"/>
                <a:gd name="T79" fmla="*/ 53 h 208"/>
                <a:gd name="T80" fmla="*/ 204 w 210"/>
                <a:gd name="T81" fmla="*/ 44 h 208"/>
                <a:gd name="T82" fmla="*/ 197 w 210"/>
                <a:gd name="T83" fmla="*/ 31 h 208"/>
                <a:gd name="T84" fmla="*/ 190 w 210"/>
                <a:gd name="T85" fmla="*/ 21 h 208"/>
                <a:gd name="T86" fmla="*/ 182 w 210"/>
                <a:gd name="T87" fmla="*/ 11 h 208"/>
                <a:gd name="T88" fmla="*/ 173 w 210"/>
                <a:gd name="T89" fmla="*/ 1 h 208"/>
                <a:gd name="T90" fmla="*/ 158 w 210"/>
                <a:gd name="T91" fmla="*/ 1 h 208"/>
                <a:gd name="T92" fmla="*/ 144 w 210"/>
                <a:gd name="T93" fmla="*/ 1 h 208"/>
                <a:gd name="T94" fmla="*/ 131 w 210"/>
                <a:gd name="T95" fmla="*/ 1 h 208"/>
                <a:gd name="T96" fmla="*/ 117 w 210"/>
                <a:gd name="T97" fmla="*/ 0 h 208"/>
                <a:gd name="T98" fmla="*/ 103 w 210"/>
                <a:gd name="T99" fmla="*/ 0 h 208"/>
                <a:gd name="T100" fmla="*/ 89 w 210"/>
                <a:gd name="T101" fmla="*/ 0 h 208"/>
                <a:gd name="T102" fmla="*/ 76 w 210"/>
                <a:gd name="T103" fmla="*/ 0 h 208"/>
                <a:gd name="T104" fmla="*/ 61 w 210"/>
                <a:gd name="T105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0" h="208">
                  <a:moveTo>
                    <a:pt x="61" y="0"/>
                  </a:moveTo>
                  <a:lnTo>
                    <a:pt x="61" y="0"/>
                  </a:lnTo>
                  <a:lnTo>
                    <a:pt x="60" y="5"/>
                  </a:lnTo>
                  <a:lnTo>
                    <a:pt x="60" y="11"/>
                  </a:lnTo>
                  <a:lnTo>
                    <a:pt x="59" y="17"/>
                  </a:lnTo>
                  <a:lnTo>
                    <a:pt x="58" y="23"/>
                  </a:lnTo>
                  <a:lnTo>
                    <a:pt x="56" y="29"/>
                  </a:lnTo>
                  <a:lnTo>
                    <a:pt x="54" y="34"/>
                  </a:lnTo>
                  <a:lnTo>
                    <a:pt x="51" y="39"/>
                  </a:lnTo>
                  <a:lnTo>
                    <a:pt x="48" y="44"/>
                  </a:lnTo>
                  <a:lnTo>
                    <a:pt x="44" y="48"/>
                  </a:lnTo>
                  <a:lnTo>
                    <a:pt x="41" y="52"/>
                  </a:lnTo>
                  <a:lnTo>
                    <a:pt x="38" y="56"/>
                  </a:lnTo>
                  <a:lnTo>
                    <a:pt x="36" y="60"/>
                  </a:lnTo>
                  <a:lnTo>
                    <a:pt x="33" y="64"/>
                  </a:lnTo>
                  <a:lnTo>
                    <a:pt x="30" y="68"/>
                  </a:lnTo>
                  <a:lnTo>
                    <a:pt x="27" y="72"/>
                  </a:lnTo>
                  <a:lnTo>
                    <a:pt x="24" y="76"/>
                  </a:lnTo>
                  <a:lnTo>
                    <a:pt x="22" y="79"/>
                  </a:lnTo>
                  <a:lnTo>
                    <a:pt x="19" y="84"/>
                  </a:lnTo>
                  <a:lnTo>
                    <a:pt x="17" y="88"/>
                  </a:lnTo>
                  <a:lnTo>
                    <a:pt x="14" y="92"/>
                  </a:lnTo>
                  <a:lnTo>
                    <a:pt x="11" y="96"/>
                  </a:lnTo>
                  <a:lnTo>
                    <a:pt x="9" y="100"/>
                  </a:lnTo>
                  <a:lnTo>
                    <a:pt x="7" y="105"/>
                  </a:lnTo>
                  <a:lnTo>
                    <a:pt x="4" y="109"/>
                  </a:lnTo>
                  <a:lnTo>
                    <a:pt x="1" y="114"/>
                  </a:lnTo>
                  <a:lnTo>
                    <a:pt x="0" y="118"/>
                  </a:lnTo>
                  <a:lnTo>
                    <a:pt x="0" y="123"/>
                  </a:lnTo>
                  <a:lnTo>
                    <a:pt x="0" y="128"/>
                  </a:lnTo>
                  <a:lnTo>
                    <a:pt x="0" y="132"/>
                  </a:lnTo>
                  <a:lnTo>
                    <a:pt x="1" y="137"/>
                  </a:lnTo>
                  <a:lnTo>
                    <a:pt x="3" y="141"/>
                  </a:lnTo>
                  <a:lnTo>
                    <a:pt x="5" y="144"/>
                  </a:lnTo>
                  <a:lnTo>
                    <a:pt x="9" y="148"/>
                  </a:lnTo>
                  <a:lnTo>
                    <a:pt x="13" y="153"/>
                  </a:lnTo>
                  <a:lnTo>
                    <a:pt x="17" y="157"/>
                  </a:lnTo>
                  <a:lnTo>
                    <a:pt x="21" y="161"/>
                  </a:lnTo>
                  <a:lnTo>
                    <a:pt x="25" y="165"/>
                  </a:lnTo>
                  <a:lnTo>
                    <a:pt x="30" y="169"/>
                  </a:lnTo>
                  <a:lnTo>
                    <a:pt x="34" y="173"/>
                  </a:lnTo>
                  <a:lnTo>
                    <a:pt x="38" y="177"/>
                  </a:lnTo>
                  <a:lnTo>
                    <a:pt x="43" y="180"/>
                  </a:lnTo>
                  <a:lnTo>
                    <a:pt x="47" y="184"/>
                  </a:lnTo>
                  <a:lnTo>
                    <a:pt x="53" y="187"/>
                  </a:lnTo>
                  <a:lnTo>
                    <a:pt x="57" y="190"/>
                  </a:lnTo>
                  <a:lnTo>
                    <a:pt x="62" y="194"/>
                  </a:lnTo>
                  <a:lnTo>
                    <a:pt x="67" y="197"/>
                  </a:lnTo>
                  <a:lnTo>
                    <a:pt x="72" y="200"/>
                  </a:lnTo>
                  <a:lnTo>
                    <a:pt x="77" y="204"/>
                  </a:lnTo>
                  <a:lnTo>
                    <a:pt x="80" y="205"/>
                  </a:lnTo>
                  <a:lnTo>
                    <a:pt x="83" y="206"/>
                  </a:lnTo>
                  <a:lnTo>
                    <a:pt x="87" y="207"/>
                  </a:lnTo>
                  <a:lnTo>
                    <a:pt x="92" y="207"/>
                  </a:lnTo>
                  <a:lnTo>
                    <a:pt x="96" y="207"/>
                  </a:lnTo>
                  <a:lnTo>
                    <a:pt x="100" y="206"/>
                  </a:lnTo>
                  <a:lnTo>
                    <a:pt x="103" y="204"/>
                  </a:lnTo>
                  <a:lnTo>
                    <a:pt x="106" y="202"/>
                  </a:lnTo>
                  <a:lnTo>
                    <a:pt x="113" y="196"/>
                  </a:lnTo>
                  <a:lnTo>
                    <a:pt x="120" y="189"/>
                  </a:lnTo>
                  <a:lnTo>
                    <a:pt x="127" y="182"/>
                  </a:lnTo>
                  <a:lnTo>
                    <a:pt x="134" y="174"/>
                  </a:lnTo>
                  <a:lnTo>
                    <a:pt x="140" y="167"/>
                  </a:lnTo>
                  <a:lnTo>
                    <a:pt x="146" y="160"/>
                  </a:lnTo>
                  <a:lnTo>
                    <a:pt x="152" y="152"/>
                  </a:lnTo>
                  <a:lnTo>
                    <a:pt x="158" y="145"/>
                  </a:lnTo>
                  <a:lnTo>
                    <a:pt x="164" y="137"/>
                  </a:lnTo>
                  <a:lnTo>
                    <a:pt x="170" y="129"/>
                  </a:lnTo>
                  <a:lnTo>
                    <a:pt x="175" y="122"/>
                  </a:lnTo>
                  <a:lnTo>
                    <a:pt x="181" y="114"/>
                  </a:lnTo>
                  <a:lnTo>
                    <a:pt x="186" y="106"/>
                  </a:lnTo>
                  <a:lnTo>
                    <a:pt x="191" y="98"/>
                  </a:lnTo>
                  <a:lnTo>
                    <a:pt x="197" y="90"/>
                  </a:lnTo>
                  <a:lnTo>
                    <a:pt x="203" y="82"/>
                  </a:lnTo>
                  <a:lnTo>
                    <a:pt x="205" y="78"/>
                  </a:lnTo>
                  <a:lnTo>
                    <a:pt x="207" y="73"/>
                  </a:lnTo>
                  <a:lnTo>
                    <a:pt x="208" y="68"/>
                  </a:lnTo>
                  <a:lnTo>
                    <a:pt x="209" y="64"/>
                  </a:lnTo>
                  <a:lnTo>
                    <a:pt x="209" y="58"/>
                  </a:lnTo>
                  <a:lnTo>
                    <a:pt x="207" y="53"/>
                  </a:lnTo>
                  <a:lnTo>
                    <a:pt x="206" y="48"/>
                  </a:lnTo>
                  <a:lnTo>
                    <a:pt x="204" y="44"/>
                  </a:lnTo>
                  <a:lnTo>
                    <a:pt x="201" y="38"/>
                  </a:lnTo>
                  <a:lnTo>
                    <a:pt x="197" y="31"/>
                  </a:lnTo>
                  <a:lnTo>
                    <a:pt x="193" y="26"/>
                  </a:lnTo>
                  <a:lnTo>
                    <a:pt x="190" y="21"/>
                  </a:lnTo>
                  <a:lnTo>
                    <a:pt x="186" y="16"/>
                  </a:lnTo>
                  <a:lnTo>
                    <a:pt x="182" y="11"/>
                  </a:lnTo>
                  <a:lnTo>
                    <a:pt x="178" y="6"/>
                  </a:lnTo>
                  <a:lnTo>
                    <a:pt x="173" y="1"/>
                  </a:lnTo>
                  <a:lnTo>
                    <a:pt x="166" y="1"/>
                  </a:lnTo>
                  <a:lnTo>
                    <a:pt x="158" y="1"/>
                  </a:lnTo>
                  <a:lnTo>
                    <a:pt x="151" y="1"/>
                  </a:lnTo>
                  <a:lnTo>
                    <a:pt x="144" y="1"/>
                  </a:lnTo>
                  <a:lnTo>
                    <a:pt x="138" y="1"/>
                  </a:lnTo>
                  <a:lnTo>
                    <a:pt x="131" y="1"/>
                  </a:lnTo>
                  <a:lnTo>
                    <a:pt x="123" y="1"/>
                  </a:lnTo>
                  <a:lnTo>
                    <a:pt x="117" y="0"/>
                  </a:lnTo>
                  <a:lnTo>
                    <a:pt x="110" y="0"/>
                  </a:lnTo>
                  <a:lnTo>
                    <a:pt x="103" y="0"/>
                  </a:lnTo>
                  <a:lnTo>
                    <a:pt x="96" y="0"/>
                  </a:lnTo>
                  <a:lnTo>
                    <a:pt x="89" y="0"/>
                  </a:lnTo>
                  <a:lnTo>
                    <a:pt x="83" y="0"/>
                  </a:lnTo>
                  <a:lnTo>
                    <a:pt x="76" y="0"/>
                  </a:lnTo>
                  <a:lnTo>
                    <a:pt x="68" y="0"/>
                  </a:lnTo>
                  <a:lnTo>
                    <a:pt x="6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auto">
            <a:xfrm>
              <a:off x="4481" y="1196"/>
              <a:ext cx="75" cy="115"/>
            </a:xfrm>
            <a:custGeom>
              <a:avLst/>
              <a:gdLst>
                <a:gd name="T0" fmla="*/ 14 w 75"/>
                <a:gd name="T1" fmla="*/ 22 h 115"/>
                <a:gd name="T2" fmla="*/ 15 w 75"/>
                <a:gd name="T3" fmla="*/ 18 h 115"/>
                <a:gd name="T4" fmla="*/ 18 w 75"/>
                <a:gd name="T5" fmla="*/ 14 h 115"/>
                <a:gd name="T6" fmla="*/ 21 w 75"/>
                <a:gd name="T7" fmla="*/ 9 h 115"/>
                <a:gd name="T8" fmla="*/ 26 w 75"/>
                <a:gd name="T9" fmla="*/ 6 h 115"/>
                <a:gd name="T10" fmla="*/ 30 w 75"/>
                <a:gd name="T11" fmla="*/ 4 h 115"/>
                <a:gd name="T12" fmla="*/ 36 w 75"/>
                <a:gd name="T13" fmla="*/ 1 h 115"/>
                <a:gd name="T14" fmla="*/ 41 w 75"/>
                <a:gd name="T15" fmla="*/ 0 h 115"/>
                <a:gd name="T16" fmla="*/ 46 w 75"/>
                <a:gd name="T17" fmla="*/ 0 h 115"/>
                <a:gd name="T18" fmla="*/ 50 w 75"/>
                <a:gd name="T19" fmla="*/ 0 h 115"/>
                <a:gd name="T20" fmla="*/ 55 w 75"/>
                <a:gd name="T21" fmla="*/ 1 h 115"/>
                <a:gd name="T22" fmla="*/ 59 w 75"/>
                <a:gd name="T23" fmla="*/ 4 h 115"/>
                <a:gd name="T24" fmla="*/ 63 w 75"/>
                <a:gd name="T25" fmla="*/ 7 h 115"/>
                <a:gd name="T26" fmla="*/ 66 w 75"/>
                <a:gd name="T27" fmla="*/ 9 h 115"/>
                <a:gd name="T28" fmla="*/ 69 w 75"/>
                <a:gd name="T29" fmla="*/ 14 h 115"/>
                <a:gd name="T30" fmla="*/ 71 w 75"/>
                <a:gd name="T31" fmla="*/ 17 h 115"/>
                <a:gd name="T32" fmla="*/ 73 w 75"/>
                <a:gd name="T33" fmla="*/ 21 h 115"/>
                <a:gd name="T34" fmla="*/ 74 w 75"/>
                <a:gd name="T35" fmla="*/ 28 h 115"/>
                <a:gd name="T36" fmla="*/ 74 w 75"/>
                <a:gd name="T37" fmla="*/ 36 h 115"/>
                <a:gd name="T38" fmla="*/ 72 w 75"/>
                <a:gd name="T39" fmla="*/ 44 h 115"/>
                <a:gd name="T40" fmla="*/ 71 w 75"/>
                <a:gd name="T41" fmla="*/ 51 h 115"/>
                <a:gd name="T42" fmla="*/ 69 w 75"/>
                <a:gd name="T43" fmla="*/ 59 h 115"/>
                <a:gd name="T44" fmla="*/ 66 w 75"/>
                <a:gd name="T45" fmla="*/ 66 h 115"/>
                <a:gd name="T46" fmla="*/ 63 w 75"/>
                <a:gd name="T47" fmla="*/ 73 h 115"/>
                <a:gd name="T48" fmla="*/ 60 w 75"/>
                <a:gd name="T49" fmla="*/ 80 h 115"/>
                <a:gd name="T50" fmla="*/ 58 w 75"/>
                <a:gd name="T51" fmla="*/ 85 h 115"/>
                <a:gd name="T52" fmla="*/ 54 w 75"/>
                <a:gd name="T53" fmla="*/ 89 h 115"/>
                <a:gd name="T54" fmla="*/ 50 w 75"/>
                <a:gd name="T55" fmla="*/ 94 h 115"/>
                <a:gd name="T56" fmla="*/ 46 w 75"/>
                <a:gd name="T57" fmla="*/ 98 h 115"/>
                <a:gd name="T58" fmla="*/ 42 w 75"/>
                <a:gd name="T59" fmla="*/ 101 h 115"/>
                <a:gd name="T60" fmla="*/ 37 w 75"/>
                <a:gd name="T61" fmla="*/ 105 h 115"/>
                <a:gd name="T62" fmla="*/ 32 w 75"/>
                <a:gd name="T63" fmla="*/ 108 h 115"/>
                <a:gd name="T64" fmla="*/ 27 w 75"/>
                <a:gd name="T65" fmla="*/ 111 h 115"/>
                <a:gd name="T66" fmla="*/ 24 w 75"/>
                <a:gd name="T67" fmla="*/ 112 h 115"/>
                <a:gd name="T68" fmla="*/ 20 w 75"/>
                <a:gd name="T69" fmla="*/ 113 h 115"/>
                <a:gd name="T70" fmla="*/ 16 w 75"/>
                <a:gd name="T71" fmla="*/ 114 h 115"/>
                <a:gd name="T72" fmla="*/ 12 w 75"/>
                <a:gd name="T73" fmla="*/ 114 h 115"/>
                <a:gd name="T74" fmla="*/ 8 w 75"/>
                <a:gd name="T75" fmla="*/ 113 h 115"/>
                <a:gd name="T76" fmla="*/ 5 w 75"/>
                <a:gd name="T77" fmla="*/ 113 h 115"/>
                <a:gd name="T78" fmla="*/ 2 w 75"/>
                <a:gd name="T79" fmla="*/ 112 h 115"/>
                <a:gd name="T80" fmla="*/ 0 w 75"/>
                <a:gd name="T81" fmla="*/ 111 h 115"/>
                <a:gd name="T82" fmla="*/ 1 w 75"/>
                <a:gd name="T83" fmla="*/ 99 h 115"/>
                <a:gd name="T84" fmla="*/ 3 w 75"/>
                <a:gd name="T85" fmla="*/ 88 h 115"/>
                <a:gd name="T86" fmla="*/ 5 w 75"/>
                <a:gd name="T87" fmla="*/ 77 h 115"/>
                <a:gd name="T88" fmla="*/ 7 w 75"/>
                <a:gd name="T89" fmla="*/ 66 h 115"/>
                <a:gd name="T90" fmla="*/ 8 w 75"/>
                <a:gd name="T91" fmla="*/ 55 h 115"/>
                <a:gd name="T92" fmla="*/ 10 w 75"/>
                <a:gd name="T93" fmla="*/ 44 h 115"/>
                <a:gd name="T94" fmla="*/ 12 w 75"/>
                <a:gd name="T95" fmla="*/ 33 h 115"/>
                <a:gd name="T96" fmla="*/ 14 w 75"/>
                <a:gd name="T97" fmla="*/ 2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5" h="115">
                  <a:moveTo>
                    <a:pt x="14" y="22"/>
                  </a:moveTo>
                  <a:lnTo>
                    <a:pt x="15" y="18"/>
                  </a:lnTo>
                  <a:lnTo>
                    <a:pt x="18" y="14"/>
                  </a:lnTo>
                  <a:lnTo>
                    <a:pt x="21" y="9"/>
                  </a:lnTo>
                  <a:lnTo>
                    <a:pt x="26" y="6"/>
                  </a:lnTo>
                  <a:lnTo>
                    <a:pt x="30" y="4"/>
                  </a:lnTo>
                  <a:lnTo>
                    <a:pt x="36" y="1"/>
                  </a:lnTo>
                  <a:lnTo>
                    <a:pt x="41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5" y="1"/>
                  </a:lnTo>
                  <a:lnTo>
                    <a:pt x="59" y="4"/>
                  </a:lnTo>
                  <a:lnTo>
                    <a:pt x="63" y="7"/>
                  </a:lnTo>
                  <a:lnTo>
                    <a:pt x="66" y="9"/>
                  </a:lnTo>
                  <a:lnTo>
                    <a:pt x="69" y="14"/>
                  </a:lnTo>
                  <a:lnTo>
                    <a:pt x="71" y="17"/>
                  </a:lnTo>
                  <a:lnTo>
                    <a:pt x="73" y="21"/>
                  </a:lnTo>
                  <a:lnTo>
                    <a:pt x="74" y="28"/>
                  </a:lnTo>
                  <a:lnTo>
                    <a:pt x="74" y="36"/>
                  </a:lnTo>
                  <a:lnTo>
                    <a:pt x="72" y="44"/>
                  </a:lnTo>
                  <a:lnTo>
                    <a:pt x="71" y="51"/>
                  </a:lnTo>
                  <a:lnTo>
                    <a:pt x="69" y="59"/>
                  </a:lnTo>
                  <a:lnTo>
                    <a:pt x="66" y="66"/>
                  </a:lnTo>
                  <a:lnTo>
                    <a:pt x="63" y="73"/>
                  </a:lnTo>
                  <a:lnTo>
                    <a:pt x="60" y="80"/>
                  </a:lnTo>
                  <a:lnTo>
                    <a:pt x="58" y="85"/>
                  </a:lnTo>
                  <a:lnTo>
                    <a:pt x="54" y="89"/>
                  </a:lnTo>
                  <a:lnTo>
                    <a:pt x="50" y="94"/>
                  </a:lnTo>
                  <a:lnTo>
                    <a:pt x="46" y="98"/>
                  </a:lnTo>
                  <a:lnTo>
                    <a:pt x="42" y="101"/>
                  </a:lnTo>
                  <a:lnTo>
                    <a:pt x="37" y="105"/>
                  </a:lnTo>
                  <a:lnTo>
                    <a:pt x="32" y="108"/>
                  </a:lnTo>
                  <a:lnTo>
                    <a:pt x="27" y="111"/>
                  </a:lnTo>
                  <a:lnTo>
                    <a:pt x="24" y="112"/>
                  </a:lnTo>
                  <a:lnTo>
                    <a:pt x="20" y="113"/>
                  </a:lnTo>
                  <a:lnTo>
                    <a:pt x="16" y="114"/>
                  </a:lnTo>
                  <a:lnTo>
                    <a:pt x="12" y="114"/>
                  </a:lnTo>
                  <a:lnTo>
                    <a:pt x="8" y="113"/>
                  </a:lnTo>
                  <a:lnTo>
                    <a:pt x="5" y="113"/>
                  </a:lnTo>
                  <a:lnTo>
                    <a:pt x="2" y="112"/>
                  </a:lnTo>
                  <a:lnTo>
                    <a:pt x="0" y="111"/>
                  </a:lnTo>
                  <a:lnTo>
                    <a:pt x="1" y="99"/>
                  </a:lnTo>
                  <a:lnTo>
                    <a:pt x="3" y="88"/>
                  </a:lnTo>
                  <a:lnTo>
                    <a:pt x="5" y="77"/>
                  </a:lnTo>
                  <a:lnTo>
                    <a:pt x="7" y="66"/>
                  </a:lnTo>
                  <a:lnTo>
                    <a:pt x="8" y="55"/>
                  </a:lnTo>
                  <a:lnTo>
                    <a:pt x="10" y="44"/>
                  </a:lnTo>
                  <a:lnTo>
                    <a:pt x="12" y="33"/>
                  </a:lnTo>
                  <a:lnTo>
                    <a:pt x="14" y="22"/>
                  </a:lnTo>
                </a:path>
              </a:pathLst>
            </a:custGeom>
            <a:solidFill>
              <a:srgbClr val="FFE5C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auto">
            <a:xfrm>
              <a:off x="4481" y="1196"/>
              <a:ext cx="75" cy="115"/>
            </a:xfrm>
            <a:custGeom>
              <a:avLst/>
              <a:gdLst>
                <a:gd name="T0" fmla="*/ 14 w 75"/>
                <a:gd name="T1" fmla="*/ 22 h 115"/>
                <a:gd name="T2" fmla="*/ 14 w 75"/>
                <a:gd name="T3" fmla="*/ 22 h 115"/>
                <a:gd name="T4" fmla="*/ 15 w 75"/>
                <a:gd name="T5" fmla="*/ 18 h 115"/>
                <a:gd name="T6" fmla="*/ 18 w 75"/>
                <a:gd name="T7" fmla="*/ 14 h 115"/>
                <a:gd name="T8" fmla="*/ 21 w 75"/>
                <a:gd name="T9" fmla="*/ 9 h 115"/>
                <a:gd name="T10" fmla="*/ 26 w 75"/>
                <a:gd name="T11" fmla="*/ 6 h 115"/>
                <a:gd name="T12" fmla="*/ 30 w 75"/>
                <a:gd name="T13" fmla="*/ 4 h 115"/>
                <a:gd name="T14" fmla="*/ 36 w 75"/>
                <a:gd name="T15" fmla="*/ 1 h 115"/>
                <a:gd name="T16" fmla="*/ 41 w 75"/>
                <a:gd name="T17" fmla="*/ 0 h 115"/>
                <a:gd name="T18" fmla="*/ 46 w 75"/>
                <a:gd name="T19" fmla="*/ 0 h 115"/>
                <a:gd name="T20" fmla="*/ 50 w 75"/>
                <a:gd name="T21" fmla="*/ 0 h 115"/>
                <a:gd name="T22" fmla="*/ 55 w 75"/>
                <a:gd name="T23" fmla="*/ 1 h 115"/>
                <a:gd name="T24" fmla="*/ 59 w 75"/>
                <a:gd name="T25" fmla="*/ 4 h 115"/>
                <a:gd name="T26" fmla="*/ 63 w 75"/>
                <a:gd name="T27" fmla="*/ 7 h 115"/>
                <a:gd name="T28" fmla="*/ 66 w 75"/>
                <a:gd name="T29" fmla="*/ 9 h 115"/>
                <a:gd name="T30" fmla="*/ 69 w 75"/>
                <a:gd name="T31" fmla="*/ 14 h 115"/>
                <a:gd name="T32" fmla="*/ 71 w 75"/>
                <a:gd name="T33" fmla="*/ 17 h 115"/>
                <a:gd name="T34" fmla="*/ 73 w 75"/>
                <a:gd name="T35" fmla="*/ 21 h 115"/>
                <a:gd name="T36" fmla="*/ 74 w 75"/>
                <a:gd name="T37" fmla="*/ 28 h 115"/>
                <a:gd name="T38" fmla="*/ 74 w 75"/>
                <a:gd name="T39" fmla="*/ 36 h 115"/>
                <a:gd name="T40" fmla="*/ 72 w 75"/>
                <a:gd name="T41" fmla="*/ 44 h 115"/>
                <a:gd name="T42" fmla="*/ 71 w 75"/>
                <a:gd name="T43" fmla="*/ 51 h 115"/>
                <a:gd name="T44" fmla="*/ 69 w 75"/>
                <a:gd name="T45" fmla="*/ 59 h 115"/>
                <a:gd name="T46" fmla="*/ 66 w 75"/>
                <a:gd name="T47" fmla="*/ 66 h 115"/>
                <a:gd name="T48" fmla="*/ 63 w 75"/>
                <a:gd name="T49" fmla="*/ 73 h 115"/>
                <a:gd name="T50" fmla="*/ 60 w 75"/>
                <a:gd name="T51" fmla="*/ 80 h 115"/>
                <a:gd name="T52" fmla="*/ 58 w 75"/>
                <a:gd name="T53" fmla="*/ 85 h 115"/>
                <a:gd name="T54" fmla="*/ 54 w 75"/>
                <a:gd name="T55" fmla="*/ 89 h 115"/>
                <a:gd name="T56" fmla="*/ 50 w 75"/>
                <a:gd name="T57" fmla="*/ 94 h 115"/>
                <a:gd name="T58" fmla="*/ 46 w 75"/>
                <a:gd name="T59" fmla="*/ 98 h 115"/>
                <a:gd name="T60" fmla="*/ 42 w 75"/>
                <a:gd name="T61" fmla="*/ 101 h 115"/>
                <a:gd name="T62" fmla="*/ 37 w 75"/>
                <a:gd name="T63" fmla="*/ 105 h 115"/>
                <a:gd name="T64" fmla="*/ 32 w 75"/>
                <a:gd name="T65" fmla="*/ 108 h 115"/>
                <a:gd name="T66" fmla="*/ 27 w 75"/>
                <a:gd name="T67" fmla="*/ 111 h 115"/>
                <a:gd name="T68" fmla="*/ 24 w 75"/>
                <a:gd name="T69" fmla="*/ 112 h 115"/>
                <a:gd name="T70" fmla="*/ 20 w 75"/>
                <a:gd name="T71" fmla="*/ 113 h 115"/>
                <a:gd name="T72" fmla="*/ 16 w 75"/>
                <a:gd name="T73" fmla="*/ 114 h 115"/>
                <a:gd name="T74" fmla="*/ 12 w 75"/>
                <a:gd name="T75" fmla="*/ 114 h 115"/>
                <a:gd name="T76" fmla="*/ 8 w 75"/>
                <a:gd name="T77" fmla="*/ 113 h 115"/>
                <a:gd name="T78" fmla="*/ 5 w 75"/>
                <a:gd name="T79" fmla="*/ 113 h 115"/>
                <a:gd name="T80" fmla="*/ 2 w 75"/>
                <a:gd name="T81" fmla="*/ 112 h 115"/>
                <a:gd name="T82" fmla="*/ 0 w 75"/>
                <a:gd name="T83" fmla="*/ 111 h 115"/>
                <a:gd name="T84" fmla="*/ 1 w 75"/>
                <a:gd name="T85" fmla="*/ 99 h 115"/>
                <a:gd name="T86" fmla="*/ 3 w 75"/>
                <a:gd name="T87" fmla="*/ 88 h 115"/>
                <a:gd name="T88" fmla="*/ 5 w 75"/>
                <a:gd name="T89" fmla="*/ 77 h 115"/>
                <a:gd name="T90" fmla="*/ 7 w 75"/>
                <a:gd name="T91" fmla="*/ 66 h 115"/>
                <a:gd name="T92" fmla="*/ 8 w 75"/>
                <a:gd name="T93" fmla="*/ 55 h 115"/>
                <a:gd name="T94" fmla="*/ 10 w 75"/>
                <a:gd name="T95" fmla="*/ 44 h 115"/>
                <a:gd name="T96" fmla="*/ 12 w 75"/>
                <a:gd name="T97" fmla="*/ 33 h 115"/>
                <a:gd name="T98" fmla="*/ 14 w 75"/>
                <a:gd name="T99" fmla="*/ 2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5" h="115">
                  <a:moveTo>
                    <a:pt x="14" y="22"/>
                  </a:moveTo>
                  <a:lnTo>
                    <a:pt x="14" y="22"/>
                  </a:lnTo>
                  <a:lnTo>
                    <a:pt x="15" y="18"/>
                  </a:lnTo>
                  <a:lnTo>
                    <a:pt x="18" y="14"/>
                  </a:lnTo>
                  <a:lnTo>
                    <a:pt x="21" y="9"/>
                  </a:lnTo>
                  <a:lnTo>
                    <a:pt x="26" y="6"/>
                  </a:lnTo>
                  <a:lnTo>
                    <a:pt x="30" y="4"/>
                  </a:lnTo>
                  <a:lnTo>
                    <a:pt x="36" y="1"/>
                  </a:lnTo>
                  <a:lnTo>
                    <a:pt x="41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5" y="1"/>
                  </a:lnTo>
                  <a:lnTo>
                    <a:pt x="59" y="4"/>
                  </a:lnTo>
                  <a:lnTo>
                    <a:pt x="63" y="7"/>
                  </a:lnTo>
                  <a:lnTo>
                    <a:pt x="66" y="9"/>
                  </a:lnTo>
                  <a:lnTo>
                    <a:pt x="69" y="14"/>
                  </a:lnTo>
                  <a:lnTo>
                    <a:pt x="71" y="17"/>
                  </a:lnTo>
                  <a:lnTo>
                    <a:pt x="73" y="21"/>
                  </a:lnTo>
                  <a:lnTo>
                    <a:pt x="74" y="28"/>
                  </a:lnTo>
                  <a:lnTo>
                    <a:pt x="74" y="36"/>
                  </a:lnTo>
                  <a:lnTo>
                    <a:pt x="72" y="44"/>
                  </a:lnTo>
                  <a:lnTo>
                    <a:pt x="71" y="51"/>
                  </a:lnTo>
                  <a:lnTo>
                    <a:pt x="69" y="59"/>
                  </a:lnTo>
                  <a:lnTo>
                    <a:pt x="66" y="66"/>
                  </a:lnTo>
                  <a:lnTo>
                    <a:pt x="63" y="73"/>
                  </a:lnTo>
                  <a:lnTo>
                    <a:pt x="60" y="80"/>
                  </a:lnTo>
                  <a:lnTo>
                    <a:pt x="58" y="85"/>
                  </a:lnTo>
                  <a:lnTo>
                    <a:pt x="54" y="89"/>
                  </a:lnTo>
                  <a:lnTo>
                    <a:pt x="50" y="94"/>
                  </a:lnTo>
                  <a:lnTo>
                    <a:pt x="46" y="98"/>
                  </a:lnTo>
                  <a:lnTo>
                    <a:pt x="42" y="101"/>
                  </a:lnTo>
                  <a:lnTo>
                    <a:pt x="37" y="105"/>
                  </a:lnTo>
                  <a:lnTo>
                    <a:pt x="32" y="108"/>
                  </a:lnTo>
                  <a:lnTo>
                    <a:pt x="27" y="111"/>
                  </a:lnTo>
                  <a:lnTo>
                    <a:pt x="24" y="112"/>
                  </a:lnTo>
                  <a:lnTo>
                    <a:pt x="20" y="113"/>
                  </a:lnTo>
                  <a:lnTo>
                    <a:pt x="16" y="114"/>
                  </a:lnTo>
                  <a:lnTo>
                    <a:pt x="12" y="114"/>
                  </a:lnTo>
                  <a:lnTo>
                    <a:pt x="8" y="113"/>
                  </a:lnTo>
                  <a:lnTo>
                    <a:pt x="5" y="113"/>
                  </a:lnTo>
                  <a:lnTo>
                    <a:pt x="2" y="112"/>
                  </a:lnTo>
                  <a:lnTo>
                    <a:pt x="0" y="111"/>
                  </a:lnTo>
                  <a:lnTo>
                    <a:pt x="1" y="99"/>
                  </a:lnTo>
                  <a:lnTo>
                    <a:pt x="3" y="88"/>
                  </a:lnTo>
                  <a:lnTo>
                    <a:pt x="5" y="77"/>
                  </a:lnTo>
                  <a:lnTo>
                    <a:pt x="7" y="66"/>
                  </a:lnTo>
                  <a:lnTo>
                    <a:pt x="8" y="55"/>
                  </a:lnTo>
                  <a:lnTo>
                    <a:pt x="10" y="44"/>
                  </a:lnTo>
                  <a:lnTo>
                    <a:pt x="12" y="33"/>
                  </a:lnTo>
                  <a:lnTo>
                    <a:pt x="14" y="2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Freeform 12"/>
            <p:cNvSpPr>
              <a:spLocks/>
            </p:cNvSpPr>
            <p:nvPr/>
          </p:nvSpPr>
          <p:spPr bwMode="auto">
            <a:xfrm>
              <a:off x="4438" y="1203"/>
              <a:ext cx="85" cy="113"/>
            </a:xfrm>
            <a:custGeom>
              <a:avLst/>
              <a:gdLst>
                <a:gd name="T0" fmla="*/ 20 w 85"/>
                <a:gd name="T1" fmla="*/ 17 h 113"/>
                <a:gd name="T2" fmla="*/ 23 w 85"/>
                <a:gd name="T3" fmla="*/ 14 h 113"/>
                <a:gd name="T4" fmla="*/ 26 w 85"/>
                <a:gd name="T5" fmla="*/ 11 h 113"/>
                <a:gd name="T6" fmla="*/ 30 w 85"/>
                <a:gd name="T7" fmla="*/ 7 h 113"/>
                <a:gd name="T8" fmla="*/ 35 w 85"/>
                <a:gd name="T9" fmla="*/ 5 h 113"/>
                <a:gd name="T10" fmla="*/ 40 w 85"/>
                <a:gd name="T11" fmla="*/ 2 h 113"/>
                <a:gd name="T12" fmla="*/ 45 w 85"/>
                <a:gd name="T13" fmla="*/ 1 h 113"/>
                <a:gd name="T14" fmla="*/ 50 w 85"/>
                <a:gd name="T15" fmla="*/ 0 h 113"/>
                <a:gd name="T16" fmla="*/ 56 w 85"/>
                <a:gd name="T17" fmla="*/ 0 h 113"/>
                <a:gd name="T18" fmla="*/ 59 w 85"/>
                <a:gd name="T19" fmla="*/ 0 h 113"/>
                <a:gd name="T20" fmla="*/ 63 w 85"/>
                <a:gd name="T21" fmla="*/ 1 h 113"/>
                <a:gd name="T22" fmla="*/ 67 w 85"/>
                <a:gd name="T23" fmla="*/ 2 h 113"/>
                <a:gd name="T24" fmla="*/ 71 w 85"/>
                <a:gd name="T25" fmla="*/ 4 h 113"/>
                <a:gd name="T26" fmla="*/ 75 w 85"/>
                <a:gd name="T27" fmla="*/ 6 h 113"/>
                <a:gd name="T28" fmla="*/ 77 w 85"/>
                <a:gd name="T29" fmla="*/ 9 h 113"/>
                <a:gd name="T30" fmla="*/ 79 w 85"/>
                <a:gd name="T31" fmla="*/ 12 h 113"/>
                <a:gd name="T32" fmla="*/ 81 w 85"/>
                <a:gd name="T33" fmla="*/ 15 h 113"/>
                <a:gd name="T34" fmla="*/ 82 w 85"/>
                <a:gd name="T35" fmla="*/ 22 h 113"/>
                <a:gd name="T36" fmla="*/ 84 w 85"/>
                <a:gd name="T37" fmla="*/ 29 h 113"/>
                <a:gd name="T38" fmla="*/ 84 w 85"/>
                <a:gd name="T39" fmla="*/ 36 h 113"/>
                <a:gd name="T40" fmla="*/ 83 w 85"/>
                <a:gd name="T41" fmla="*/ 43 h 113"/>
                <a:gd name="T42" fmla="*/ 82 w 85"/>
                <a:gd name="T43" fmla="*/ 50 h 113"/>
                <a:gd name="T44" fmla="*/ 81 w 85"/>
                <a:gd name="T45" fmla="*/ 57 h 113"/>
                <a:gd name="T46" fmla="*/ 79 w 85"/>
                <a:gd name="T47" fmla="*/ 64 h 113"/>
                <a:gd name="T48" fmla="*/ 76 w 85"/>
                <a:gd name="T49" fmla="*/ 70 h 113"/>
                <a:gd name="T50" fmla="*/ 73 w 85"/>
                <a:gd name="T51" fmla="*/ 76 h 113"/>
                <a:gd name="T52" fmla="*/ 69 w 85"/>
                <a:gd name="T53" fmla="*/ 82 h 113"/>
                <a:gd name="T54" fmla="*/ 64 w 85"/>
                <a:gd name="T55" fmla="*/ 88 h 113"/>
                <a:gd name="T56" fmla="*/ 59 w 85"/>
                <a:gd name="T57" fmla="*/ 93 h 113"/>
                <a:gd name="T58" fmla="*/ 54 w 85"/>
                <a:gd name="T59" fmla="*/ 98 h 113"/>
                <a:gd name="T60" fmla="*/ 48 w 85"/>
                <a:gd name="T61" fmla="*/ 102 h 113"/>
                <a:gd name="T62" fmla="*/ 42 w 85"/>
                <a:gd name="T63" fmla="*/ 106 h 113"/>
                <a:gd name="T64" fmla="*/ 35 w 85"/>
                <a:gd name="T65" fmla="*/ 109 h 113"/>
                <a:gd name="T66" fmla="*/ 31 w 85"/>
                <a:gd name="T67" fmla="*/ 110 h 113"/>
                <a:gd name="T68" fmla="*/ 26 w 85"/>
                <a:gd name="T69" fmla="*/ 112 h 113"/>
                <a:gd name="T70" fmla="*/ 21 w 85"/>
                <a:gd name="T71" fmla="*/ 112 h 113"/>
                <a:gd name="T72" fmla="*/ 16 w 85"/>
                <a:gd name="T73" fmla="*/ 112 h 113"/>
                <a:gd name="T74" fmla="*/ 11 w 85"/>
                <a:gd name="T75" fmla="*/ 110 h 113"/>
                <a:gd name="T76" fmla="*/ 7 w 85"/>
                <a:gd name="T77" fmla="*/ 108 h 113"/>
                <a:gd name="T78" fmla="*/ 2 w 85"/>
                <a:gd name="T79" fmla="*/ 105 h 113"/>
                <a:gd name="T80" fmla="*/ 0 w 85"/>
                <a:gd name="T81" fmla="*/ 100 h 113"/>
                <a:gd name="T82" fmla="*/ 2 w 85"/>
                <a:gd name="T83" fmla="*/ 90 h 113"/>
                <a:gd name="T84" fmla="*/ 5 w 85"/>
                <a:gd name="T85" fmla="*/ 79 h 113"/>
                <a:gd name="T86" fmla="*/ 7 w 85"/>
                <a:gd name="T87" fmla="*/ 69 h 113"/>
                <a:gd name="T88" fmla="*/ 10 w 85"/>
                <a:gd name="T89" fmla="*/ 58 h 113"/>
                <a:gd name="T90" fmla="*/ 13 w 85"/>
                <a:gd name="T91" fmla="*/ 48 h 113"/>
                <a:gd name="T92" fmla="*/ 15 w 85"/>
                <a:gd name="T93" fmla="*/ 37 h 113"/>
                <a:gd name="T94" fmla="*/ 18 w 85"/>
                <a:gd name="T95" fmla="*/ 28 h 113"/>
                <a:gd name="T96" fmla="*/ 20 w 85"/>
                <a:gd name="T97" fmla="*/ 1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5" h="113">
                  <a:moveTo>
                    <a:pt x="20" y="17"/>
                  </a:moveTo>
                  <a:lnTo>
                    <a:pt x="23" y="14"/>
                  </a:lnTo>
                  <a:lnTo>
                    <a:pt x="26" y="11"/>
                  </a:lnTo>
                  <a:lnTo>
                    <a:pt x="30" y="7"/>
                  </a:lnTo>
                  <a:lnTo>
                    <a:pt x="35" y="5"/>
                  </a:lnTo>
                  <a:lnTo>
                    <a:pt x="40" y="2"/>
                  </a:lnTo>
                  <a:lnTo>
                    <a:pt x="45" y="1"/>
                  </a:lnTo>
                  <a:lnTo>
                    <a:pt x="50" y="0"/>
                  </a:lnTo>
                  <a:lnTo>
                    <a:pt x="56" y="0"/>
                  </a:lnTo>
                  <a:lnTo>
                    <a:pt x="59" y="0"/>
                  </a:lnTo>
                  <a:lnTo>
                    <a:pt x="63" y="1"/>
                  </a:lnTo>
                  <a:lnTo>
                    <a:pt x="67" y="2"/>
                  </a:lnTo>
                  <a:lnTo>
                    <a:pt x="71" y="4"/>
                  </a:lnTo>
                  <a:lnTo>
                    <a:pt x="75" y="6"/>
                  </a:lnTo>
                  <a:lnTo>
                    <a:pt x="77" y="9"/>
                  </a:lnTo>
                  <a:lnTo>
                    <a:pt x="79" y="12"/>
                  </a:lnTo>
                  <a:lnTo>
                    <a:pt x="81" y="15"/>
                  </a:lnTo>
                  <a:lnTo>
                    <a:pt x="82" y="22"/>
                  </a:lnTo>
                  <a:lnTo>
                    <a:pt x="84" y="29"/>
                  </a:lnTo>
                  <a:lnTo>
                    <a:pt x="84" y="36"/>
                  </a:lnTo>
                  <a:lnTo>
                    <a:pt x="83" y="43"/>
                  </a:lnTo>
                  <a:lnTo>
                    <a:pt x="82" y="50"/>
                  </a:lnTo>
                  <a:lnTo>
                    <a:pt x="81" y="57"/>
                  </a:lnTo>
                  <a:lnTo>
                    <a:pt x="79" y="64"/>
                  </a:lnTo>
                  <a:lnTo>
                    <a:pt x="76" y="70"/>
                  </a:lnTo>
                  <a:lnTo>
                    <a:pt x="73" y="76"/>
                  </a:lnTo>
                  <a:lnTo>
                    <a:pt x="69" y="82"/>
                  </a:lnTo>
                  <a:lnTo>
                    <a:pt x="64" y="88"/>
                  </a:lnTo>
                  <a:lnTo>
                    <a:pt x="59" y="93"/>
                  </a:lnTo>
                  <a:lnTo>
                    <a:pt x="54" y="98"/>
                  </a:lnTo>
                  <a:lnTo>
                    <a:pt x="48" y="102"/>
                  </a:lnTo>
                  <a:lnTo>
                    <a:pt x="42" y="106"/>
                  </a:lnTo>
                  <a:lnTo>
                    <a:pt x="35" y="109"/>
                  </a:lnTo>
                  <a:lnTo>
                    <a:pt x="31" y="110"/>
                  </a:lnTo>
                  <a:lnTo>
                    <a:pt x="26" y="112"/>
                  </a:lnTo>
                  <a:lnTo>
                    <a:pt x="21" y="112"/>
                  </a:lnTo>
                  <a:lnTo>
                    <a:pt x="16" y="112"/>
                  </a:lnTo>
                  <a:lnTo>
                    <a:pt x="11" y="110"/>
                  </a:lnTo>
                  <a:lnTo>
                    <a:pt x="7" y="108"/>
                  </a:lnTo>
                  <a:lnTo>
                    <a:pt x="2" y="105"/>
                  </a:lnTo>
                  <a:lnTo>
                    <a:pt x="0" y="100"/>
                  </a:lnTo>
                  <a:lnTo>
                    <a:pt x="2" y="90"/>
                  </a:lnTo>
                  <a:lnTo>
                    <a:pt x="5" y="79"/>
                  </a:lnTo>
                  <a:lnTo>
                    <a:pt x="7" y="69"/>
                  </a:lnTo>
                  <a:lnTo>
                    <a:pt x="10" y="58"/>
                  </a:lnTo>
                  <a:lnTo>
                    <a:pt x="13" y="48"/>
                  </a:lnTo>
                  <a:lnTo>
                    <a:pt x="15" y="37"/>
                  </a:lnTo>
                  <a:lnTo>
                    <a:pt x="18" y="28"/>
                  </a:lnTo>
                  <a:lnTo>
                    <a:pt x="20" y="17"/>
                  </a:lnTo>
                </a:path>
              </a:pathLst>
            </a:custGeom>
            <a:solidFill>
              <a:srgbClr val="FFE5C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Freeform 13"/>
            <p:cNvSpPr>
              <a:spLocks/>
            </p:cNvSpPr>
            <p:nvPr/>
          </p:nvSpPr>
          <p:spPr bwMode="auto">
            <a:xfrm>
              <a:off x="4438" y="1203"/>
              <a:ext cx="85" cy="113"/>
            </a:xfrm>
            <a:custGeom>
              <a:avLst/>
              <a:gdLst>
                <a:gd name="T0" fmla="*/ 20 w 85"/>
                <a:gd name="T1" fmla="*/ 17 h 113"/>
                <a:gd name="T2" fmla="*/ 20 w 85"/>
                <a:gd name="T3" fmla="*/ 17 h 113"/>
                <a:gd name="T4" fmla="*/ 23 w 85"/>
                <a:gd name="T5" fmla="*/ 14 h 113"/>
                <a:gd name="T6" fmla="*/ 26 w 85"/>
                <a:gd name="T7" fmla="*/ 11 h 113"/>
                <a:gd name="T8" fmla="*/ 30 w 85"/>
                <a:gd name="T9" fmla="*/ 7 h 113"/>
                <a:gd name="T10" fmla="*/ 35 w 85"/>
                <a:gd name="T11" fmla="*/ 5 h 113"/>
                <a:gd name="T12" fmla="*/ 40 w 85"/>
                <a:gd name="T13" fmla="*/ 2 h 113"/>
                <a:gd name="T14" fmla="*/ 45 w 85"/>
                <a:gd name="T15" fmla="*/ 1 h 113"/>
                <a:gd name="T16" fmla="*/ 50 w 85"/>
                <a:gd name="T17" fmla="*/ 0 h 113"/>
                <a:gd name="T18" fmla="*/ 56 w 85"/>
                <a:gd name="T19" fmla="*/ 0 h 113"/>
                <a:gd name="T20" fmla="*/ 59 w 85"/>
                <a:gd name="T21" fmla="*/ 0 h 113"/>
                <a:gd name="T22" fmla="*/ 63 w 85"/>
                <a:gd name="T23" fmla="*/ 1 h 113"/>
                <a:gd name="T24" fmla="*/ 67 w 85"/>
                <a:gd name="T25" fmla="*/ 2 h 113"/>
                <a:gd name="T26" fmla="*/ 71 w 85"/>
                <a:gd name="T27" fmla="*/ 4 h 113"/>
                <a:gd name="T28" fmla="*/ 75 w 85"/>
                <a:gd name="T29" fmla="*/ 6 h 113"/>
                <a:gd name="T30" fmla="*/ 77 w 85"/>
                <a:gd name="T31" fmla="*/ 9 h 113"/>
                <a:gd name="T32" fmla="*/ 79 w 85"/>
                <a:gd name="T33" fmla="*/ 12 h 113"/>
                <a:gd name="T34" fmla="*/ 81 w 85"/>
                <a:gd name="T35" fmla="*/ 15 h 113"/>
                <a:gd name="T36" fmla="*/ 82 w 85"/>
                <a:gd name="T37" fmla="*/ 22 h 113"/>
                <a:gd name="T38" fmla="*/ 84 w 85"/>
                <a:gd name="T39" fmla="*/ 29 h 113"/>
                <a:gd name="T40" fmla="*/ 84 w 85"/>
                <a:gd name="T41" fmla="*/ 36 h 113"/>
                <a:gd name="T42" fmla="*/ 83 w 85"/>
                <a:gd name="T43" fmla="*/ 43 h 113"/>
                <a:gd name="T44" fmla="*/ 82 w 85"/>
                <a:gd name="T45" fmla="*/ 50 h 113"/>
                <a:gd name="T46" fmla="*/ 81 w 85"/>
                <a:gd name="T47" fmla="*/ 57 h 113"/>
                <a:gd name="T48" fmla="*/ 79 w 85"/>
                <a:gd name="T49" fmla="*/ 64 h 113"/>
                <a:gd name="T50" fmla="*/ 76 w 85"/>
                <a:gd name="T51" fmla="*/ 70 h 113"/>
                <a:gd name="T52" fmla="*/ 73 w 85"/>
                <a:gd name="T53" fmla="*/ 76 h 113"/>
                <a:gd name="T54" fmla="*/ 69 w 85"/>
                <a:gd name="T55" fmla="*/ 82 h 113"/>
                <a:gd name="T56" fmla="*/ 64 w 85"/>
                <a:gd name="T57" fmla="*/ 88 h 113"/>
                <a:gd name="T58" fmla="*/ 59 w 85"/>
                <a:gd name="T59" fmla="*/ 93 h 113"/>
                <a:gd name="T60" fmla="*/ 54 w 85"/>
                <a:gd name="T61" fmla="*/ 98 h 113"/>
                <a:gd name="T62" fmla="*/ 48 w 85"/>
                <a:gd name="T63" fmla="*/ 102 h 113"/>
                <a:gd name="T64" fmla="*/ 42 w 85"/>
                <a:gd name="T65" fmla="*/ 106 h 113"/>
                <a:gd name="T66" fmla="*/ 35 w 85"/>
                <a:gd name="T67" fmla="*/ 109 h 113"/>
                <a:gd name="T68" fmla="*/ 31 w 85"/>
                <a:gd name="T69" fmla="*/ 110 h 113"/>
                <a:gd name="T70" fmla="*/ 26 w 85"/>
                <a:gd name="T71" fmla="*/ 112 h 113"/>
                <a:gd name="T72" fmla="*/ 21 w 85"/>
                <a:gd name="T73" fmla="*/ 112 h 113"/>
                <a:gd name="T74" fmla="*/ 16 w 85"/>
                <a:gd name="T75" fmla="*/ 112 h 113"/>
                <a:gd name="T76" fmla="*/ 11 w 85"/>
                <a:gd name="T77" fmla="*/ 110 h 113"/>
                <a:gd name="T78" fmla="*/ 7 w 85"/>
                <a:gd name="T79" fmla="*/ 108 h 113"/>
                <a:gd name="T80" fmla="*/ 2 w 85"/>
                <a:gd name="T81" fmla="*/ 105 h 113"/>
                <a:gd name="T82" fmla="*/ 0 w 85"/>
                <a:gd name="T83" fmla="*/ 100 h 113"/>
                <a:gd name="T84" fmla="*/ 2 w 85"/>
                <a:gd name="T85" fmla="*/ 90 h 113"/>
                <a:gd name="T86" fmla="*/ 5 w 85"/>
                <a:gd name="T87" fmla="*/ 79 h 113"/>
                <a:gd name="T88" fmla="*/ 7 w 85"/>
                <a:gd name="T89" fmla="*/ 69 h 113"/>
                <a:gd name="T90" fmla="*/ 10 w 85"/>
                <a:gd name="T91" fmla="*/ 58 h 113"/>
                <a:gd name="T92" fmla="*/ 13 w 85"/>
                <a:gd name="T93" fmla="*/ 48 h 113"/>
                <a:gd name="T94" fmla="*/ 15 w 85"/>
                <a:gd name="T95" fmla="*/ 37 h 113"/>
                <a:gd name="T96" fmla="*/ 18 w 85"/>
                <a:gd name="T97" fmla="*/ 28 h 113"/>
                <a:gd name="T98" fmla="*/ 20 w 85"/>
                <a:gd name="T99" fmla="*/ 1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5" h="113">
                  <a:moveTo>
                    <a:pt x="20" y="17"/>
                  </a:moveTo>
                  <a:lnTo>
                    <a:pt x="20" y="17"/>
                  </a:lnTo>
                  <a:lnTo>
                    <a:pt x="23" y="14"/>
                  </a:lnTo>
                  <a:lnTo>
                    <a:pt x="26" y="11"/>
                  </a:lnTo>
                  <a:lnTo>
                    <a:pt x="30" y="7"/>
                  </a:lnTo>
                  <a:lnTo>
                    <a:pt x="35" y="5"/>
                  </a:lnTo>
                  <a:lnTo>
                    <a:pt x="40" y="2"/>
                  </a:lnTo>
                  <a:lnTo>
                    <a:pt x="45" y="1"/>
                  </a:lnTo>
                  <a:lnTo>
                    <a:pt x="50" y="0"/>
                  </a:lnTo>
                  <a:lnTo>
                    <a:pt x="56" y="0"/>
                  </a:lnTo>
                  <a:lnTo>
                    <a:pt x="59" y="0"/>
                  </a:lnTo>
                  <a:lnTo>
                    <a:pt x="63" y="1"/>
                  </a:lnTo>
                  <a:lnTo>
                    <a:pt x="67" y="2"/>
                  </a:lnTo>
                  <a:lnTo>
                    <a:pt x="71" y="4"/>
                  </a:lnTo>
                  <a:lnTo>
                    <a:pt x="75" y="6"/>
                  </a:lnTo>
                  <a:lnTo>
                    <a:pt x="77" y="9"/>
                  </a:lnTo>
                  <a:lnTo>
                    <a:pt x="79" y="12"/>
                  </a:lnTo>
                  <a:lnTo>
                    <a:pt x="81" y="15"/>
                  </a:lnTo>
                  <a:lnTo>
                    <a:pt x="82" y="22"/>
                  </a:lnTo>
                  <a:lnTo>
                    <a:pt x="84" y="29"/>
                  </a:lnTo>
                  <a:lnTo>
                    <a:pt x="84" y="36"/>
                  </a:lnTo>
                  <a:lnTo>
                    <a:pt x="83" y="43"/>
                  </a:lnTo>
                  <a:lnTo>
                    <a:pt x="82" y="50"/>
                  </a:lnTo>
                  <a:lnTo>
                    <a:pt x="81" y="57"/>
                  </a:lnTo>
                  <a:lnTo>
                    <a:pt x="79" y="64"/>
                  </a:lnTo>
                  <a:lnTo>
                    <a:pt x="76" y="70"/>
                  </a:lnTo>
                  <a:lnTo>
                    <a:pt x="73" y="76"/>
                  </a:lnTo>
                  <a:lnTo>
                    <a:pt x="69" y="82"/>
                  </a:lnTo>
                  <a:lnTo>
                    <a:pt x="64" y="88"/>
                  </a:lnTo>
                  <a:lnTo>
                    <a:pt x="59" y="93"/>
                  </a:lnTo>
                  <a:lnTo>
                    <a:pt x="54" y="98"/>
                  </a:lnTo>
                  <a:lnTo>
                    <a:pt x="48" y="102"/>
                  </a:lnTo>
                  <a:lnTo>
                    <a:pt x="42" y="106"/>
                  </a:lnTo>
                  <a:lnTo>
                    <a:pt x="35" y="109"/>
                  </a:lnTo>
                  <a:lnTo>
                    <a:pt x="31" y="110"/>
                  </a:lnTo>
                  <a:lnTo>
                    <a:pt x="26" y="112"/>
                  </a:lnTo>
                  <a:lnTo>
                    <a:pt x="21" y="112"/>
                  </a:lnTo>
                  <a:lnTo>
                    <a:pt x="16" y="112"/>
                  </a:lnTo>
                  <a:lnTo>
                    <a:pt x="11" y="110"/>
                  </a:lnTo>
                  <a:lnTo>
                    <a:pt x="7" y="108"/>
                  </a:lnTo>
                  <a:lnTo>
                    <a:pt x="2" y="105"/>
                  </a:lnTo>
                  <a:lnTo>
                    <a:pt x="0" y="100"/>
                  </a:lnTo>
                  <a:lnTo>
                    <a:pt x="2" y="90"/>
                  </a:lnTo>
                  <a:lnTo>
                    <a:pt x="5" y="79"/>
                  </a:lnTo>
                  <a:lnTo>
                    <a:pt x="7" y="69"/>
                  </a:lnTo>
                  <a:lnTo>
                    <a:pt x="10" y="58"/>
                  </a:lnTo>
                  <a:lnTo>
                    <a:pt x="13" y="48"/>
                  </a:lnTo>
                  <a:lnTo>
                    <a:pt x="15" y="37"/>
                  </a:lnTo>
                  <a:lnTo>
                    <a:pt x="18" y="28"/>
                  </a:lnTo>
                  <a:lnTo>
                    <a:pt x="20" y="1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Freeform 14"/>
            <p:cNvSpPr>
              <a:spLocks/>
            </p:cNvSpPr>
            <p:nvPr/>
          </p:nvSpPr>
          <p:spPr bwMode="auto">
            <a:xfrm>
              <a:off x="4419" y="1208"/>
              <a:ext cx="75" cy="105"/>
            </a:xfrm>
            <a:custGeom>
              <a:avLst/>
              <a:gdLst>
                <a:gd name="T0" fmla="*/ 0 w 75"/>
                <a:gd name="T1" fmla="*/ 9 h 105"/>
                <a:gd name="T2" fmla="*/ 2 w 75"/>
                <a:gd name="T3" fmla="*/ 8 h 105"/>
                <a:gd name="T4" fmla="*/ 4 w 75"/>
                <a:gd name="T5" fmla="*/ 6 h 105"/>
                <a:gd name="T6" fmla="*/ 7 w 75"/>
                <a:gd name="T7" fmla="*/ 5 h 105"/>
                <a:gd name="T8" fmla="*/ 10 w 75"/>
                <a:gd name="T9" fmla="*/ 4 h 105"/>
                <a:gd name="T10" fmla="*/ 13 w 75"/>
                <a:gd name="T11" fmla="*/ 3 h 105"/>
                <a:gd name="T12" fmla="*/ 15 w 75"/>
                <a:gd name="T13" fmla="*/ 2 h 105"/>
                <a:gd name="T14" fmla="*/ 19 w 75"/>
                <a:gd name="T15" fmla="*/ 1 h 105"/>
                <a:gd name="T16" fmla="*/ 22 w 75"/>
                <a:gd name="T17" fmla="*/ 1 h 105"/>
                <a:gd name="T18" fmla="*/ 25 w 75"/>
                <a:gd name="T19" fmla="*/ 0 h 105"/>
                <a:gd name="T20" fmla="*/ 28 w 75"/>
                <a:gd name="T21" fmla="*/ 0 h 105"/>
                <a:gd name="T22" fmla="*/ 31 w 75"/>
                <a:gd name="T23" fmla="*/ 0 h 105"/>
                <a:gd name="T24" fmla="*/ 34 w 75"/>
                <a:gd name="T25" fmla="*/ 0 h 105"/>
                <a:gd name="T26" fmla="*/ 37 w 75"/>
                <a:gd name="T27" fmla="*/ 0 h 105"/>
                <a:gd name="T28" fmla="*/ 40 w 75"/>
                <a:gd name="T29" fmla="*/ 0 h 105"/>
                <a:gd name="T30" fmla="*/ 42 w 75"/>
                <a:gd name="T31" fmla="*/ 1 h 105"/>
                <a:gd name="T32" fmla="*/ 45 w 75"/>
                <a:gd name="T33" fmla="*/ 1 h 105"/>
                <a:gd name="T34" fmla="*/ 51 w 75"/>
                <a:gd name="T35" fmla="*/ 3 h 105"/>
                <a:gd name="T36" fmla="*/ 56 w 75"/>
                <a:gd name="T37" fmla="*/ 6 h 105"/>
                <a:gd name="T38" fmla="*/ 60 w 75"/>
                <a:gd name="T39" fmla="*/ 9 h 105"/>
                <a:gd name="T40" fmla="*/ 64 w 75"/>
                <a:gd name="T41" fmla="*/ 13 h 105"/>
                <a:gd name="T42" fmla="*/ 67 w 75"/>
                <a:gd name="T43" fmla="*/ 18 h 105"/>
                <a:gd name="T44" fmla="*/ 70 w 75"/>
                <a:gd name="T45" fmla="*/ 22 h 105"/>
                <a:gd name="T46" fmla="*/ 72 w 75"/>
                <a:gd name="T47" fmla="*/ 28 h 105"/>
                <a:gd name="T48" fmla="*/ 73 w 75"/>
                <a:gd name="T49" fmla="*/ 32 h 105"/>
                <a:gd name="T50" fmla="*/ 74 w 75"/>
                <a:gd name="T51" fmla="*/ 39 h 105"/>
                <a:gd name="T52" fmla="*/ 73 w 75"/>
                <a:gd name="T53" fmla="*/ 45 h 105"/>
                <a:gd name="T54" fmla="*/ 71 w 75"/>
                <a:gd name="T55" fmla="*/ 52 h 105"/>
                <a:gd name="T56" fmla="*/ 69 w 75"/>
                <a:gd name="T57" fmla="*/ 59 h 105"/>
                <a:gd name="T58" fmla="*/ 66 w 75"/>
                <a:gd name="T59" fmla="*/ 65 h 105"/>
                <a:gd name="T60" fmla="*/ 63 w 75"/>
                <a:gd name="T61" fmla="*/ 71 h 105"/>
                <a:gd name="T62" fmla="*/ 60 w 75"/>
                <a:gd name="T63" fmla="*/ 77 h 105"/>
                <a:gd name="T64" fmla="*/ 56 w 75"/>
                <a:gd name="T65" fmla="*/ 83 h 105"/>
                <a:gd name="T66" fmla="*/ 54 w 75"/>
                <a:gd name="T67" fmla="*/ 87 h 105"/>
                <a:gd name="T68" fmla="*/ 51 w 75"/>
                <a:gd name="T69" fmla="*/ 89 h 105"/>
                <a:gd name="T70" fmla="*/ 48 w 75"/>
                <a:gd name="T71" fmla="*/ 93 h 105"/>
                <a:gd name="T72" fmla="*/ 44 w 75"/>
                <a:gd name="T73" fmla="*/ 96 h 105"/>
                <a:gd name="T74" fmla="*/ 41 w 75"/>
                <a:gd name="T75" fmla="*/ 98 h 105"/>
                <a:gd name="T76" fmla="*/ 37 w 75"/>
                <a:gd name="T77" fmla="*/ 101 h 105"/>
                <a:gd name="T78" fmla="*/ 32 w 75"/>
                <a:gd name="T79" fmla="*/ 102 h 105"/>
                <a:gd name="T80" fmla="*/ 28 w 75"/>
                <a:gd name="T81" fmla="*/ 103 h 105"/>
                <a:gd name="T82" fmla="*/ 25 w 75"/>
                <a:gd name="T83" fmla="*/ 104 h 105"/>
                <a:gd name="T84" fmla="*/ 20 w 75"/>
                <a:gd name="T85" fmla="*/ 104 h 105"/>
                <a:gd name="T86" fmla="*/ 17 w 75"/>
                <a:gd name="T87" fmla="*/ 103 h 105"/>
                <a:gd name="T88" fmla="*/ 13 w 75"/>
                <a:gd name="T89" fmla="*/ 102 h 105"/>
                <a:gd name="T90" fmla="*/ 9 w 75"/>
                <a:gd name="T91" fmla="*/ 100 h 105"/>
                <a:gd name="T92" fmla="*/ 6 w 75"/>
                <a:gd name="T93" fmla="*/ 98 h 105"/>
                <a:gd name="T94" fmla="*/ 4 w 75"/>
                <a:gd name="T95" fmla="*/ 96 h 105"/>
                <a:gd name="T96" fmla="*/ 2 w 75"/>
                <a:gd name="T97" fmla="*/ 92 h 105"/>
                <a:gd name="T98" fmla="*/ 1 w 75"/>
                <a:gd name="T99" fmla="*/ 71 h 105"/>
                <a:gd name="T100" fmla="*/ 1 w 75"/>
                <a:gd name="T101" fmla="*/ 50 h 105"/>
                <a:gd name="T102" fmla="*/ 0 w 75"/>
                <a:gd name="T103" fmla="*/ 30 h 105"/>
                <a:gd name="T104" fmla="*/ 0 w 75"/>
                <a:gd name="T105" fmla="*/ 9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5" h="105">
                  <a:moveTo>
                    <a:pt x="0" y="9"/>
                  </a:moveTo>
                  <a:lnTo>
                    <a:pt x="2" y="8"/>
                  </a:lnTo>
                  <a:lnTo>
                    <a:pt x="4" y="6"/>
                  </a:lnTo>
                  <a:lnTo>
                    <a:pt x="7" y="5"/>
                  </a:lnTo>
                  <a:lnTo>
                    <a:pt x="10" y="4"/>
                  </a:lnTo>
                  <a:lnTo>
                    <a:pt x="13" y="3"/>
                  </a:lnTo>
                  <a:lnTo>
                    <a:pt x="15" y="2"/>
                  </a:lnTo>
                  <a:lnTo>
                    <a:pt x="19" y="1"/>
                  </a:lnTo>
                  <a:lnTo>
                    <a:pt x="22" y="1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1" y="0"/>
                  </a:lnTo>
                  <a:lnTo>
                    <a:pt x="34" y="0"/>
                  </a:lnTo>
                  <a:lnTo>
                    <a:pt x="37" y="0"/>
                  </a:lnTo>
                  <a:lnTo>
                    <a:pt x="40" y="0"/>
                  </a:lnTo>
                  <a:lnTo>
                    <a:pt x="42" y="1"/>
                  </a:lnTo>
                  <a:lnTo>
                    <a:pt x="45" y="1"/>
                  </a:lnTo>
                  <a:lnTo>
                    <a:pt x="51" y="3"/>
                  </a:lnTo>
                  <a:lnTo>
                    <a:pt x="56" y="6"/>
                  </a:lnTo>
                  <a:lnTo>
                    <a:pt x="60" y="9"/>
                  </a:lnTo>
                  <a:lnTo>
                    <a:pt x="64" y="13"/>
                  </a:lnTo>
                  <a:lnTo>
                    <a:pt x="67" y="18"/>
                  </a:lnTo>
                  <a:lnTo>
                    <a:pt x="70" y="22"/>
                  </a:lnTo>
                  <a:lnTo>
                    <a:pt x="72" y="28"/>
                  </a:lnTo>
                  <a:lnTo>
                    <a:pt x="73" y="32"/>
                  </a:lnTo>
                  <a:lnTo>
                    <a:pt x="74" y="39"/>
                  </a:lnTo>
                  <a:lnTo>
                    <a:pt x="73" y="45"/>
                  </a:lnTo>
                  <a:lnTo>
                    <a:pt x="71" y="52"/>
                  </a:lnTo>
                  <a:lnTo>
                    <a:pt x="69" y="59"/>
                  </a:lnTo>
                  <a:lnTo>
                    <a:pt x="66" y="65"/>
                  </a:lnTo>
                  <a:lnTo>
                    <a:pt x="63" y="71"/>
                  </a:lnTo>
                  <a:lnTo>
                    <a:pt x="60" y="77"/>
                  </a:lnTo>
                  <a:lnTo>
                    <a:pt x="56" y="83"/>
                  </a:lnTo>
                  <a:lnTo>
                    <a:pt x="54" y="87"/>
                  </a:lnTo>
                  <a:lnTo>
                    <a:pt x="51" y="89"/>
                  </a:lnTo>
                  <a:lnTo>
                    <a:pt x="48" y="93"/>
                  </a:lnTo>
                  <a:lnTo>
                    <a:pt x="44" y="96"/>
                  </a:lnTo>
                  <a:lnTo>
                    <a:pt x="41" y="98"/>
                  </a:lnTo>
                  <a:lnTo>
                    <a:pt x="37" y="101"/>
                  </a:lnTo>
                  <a:lnTo>
                    <a:pt x="32" y="102"/>
                  </a:lnTo>
                  <a:lnTo>
                    <a:pt x="28" y="103"/>
                  </a:lnTo>
                  <a:lnTo>
                    <a:pt x="25" y="104"/>
                  </a:lnTo>
                  <a:lnTo>
                    <a:pt x="20" y="104"/>
                  </a:lnTo>
                  <a:lnTo>
                    <a:pt x="17" y="103"/>
                  </a:lnTo>
                  <a:lnTo>
                    <a:pt x="13" y="102"/>
                  </a:lnTo>
                  <a:lnTo>
                    <a:pt x="9" y="100"/>
                  </a:lnTo>
                  <a:lnTo>
                    <a:pt x="6" y="98"/>
                  </a:lnTo>
                  <a:lnTo>
                    <a:pt x="4" y="96"/>
                  </a:lnTo>
                  <a:lnTo>
                    <a:pt x="2" y="92"/>
                  </a:lnTo>
                  <a:lnTo>
                    <a:pt x="1" y="71"/>
                  </a:lnTo>
                  <a:lnTo>
                    <a:pt x="1" y="50"/>
                  </a:lnTo>
                  <a:lnTo>
                    <a:pt x="0" y="30"/>
                  </a:lnTo>
                  <a:lnTo>
                    <a:pt x="0" y="9"/>
                  </a:lnTo>
                </a:path>
              </a:pathLst>
            </a:custGeom>
            <a:solidFill>
              <a:srgbClr val="FFE5C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Freeform 15"/>
            <p:cNvSpPr>
              <a:spLocks/>
            </p:cNvSpPr>
            <p:nvPr/>
          </p:nvSpPr>
          <p:spPr bwMode="auto">
            <a:xfrm>
              <a:off x="4419" y="1208"/>
              <a:ext cx="75" cy="105"/>
            </a:xfrm>
            <a:custGeom>
              <a:avLst/>
              <a:gdLst>
                <a:gd name="T0" fmla="*/ 0 w 75"/>
                <a:gd name="T1" fmla="*/ 9 h 105"/>
                <a:gd name="T2" fmla="*/ 0 w 75"/>
                <a:gd name="T3" fmla="*/ 9 h 105"/>
                <a:gd name="T4" fmla="*/ 2 w 75"/>
                <a:gd name="T5" fmla="*/ 8 h 105"/>
                <a:gd name="T6" fmla="*/ 4 w 75"/>
                <a:gd name="T7" fmla="*/ 6 h 105"/>
                <a:gd name="T8" fmla="*/ 7 w 75"/>
                <a:gd name="T9" fmla="*/ 5 h 105"/>
                <a:gd name="T10" fmla="*/ 10 w 75"/>
                <a:gd name="T11" fmla="*/ 4 h 105"/>
                <a:gd name="T12" fmla="*/ 13 w 75"/>
                <a:gd name="T13" fmla="*/ 3 h 105"/>
                <a:gd name="T14" fmla="*/ 15 w 75"/>
                <a:gd name="T15" fmla="*/ 2 h 105"/>
                <a:gd name="T16" fmla="*/ 19 w 75"/>
                <a:gd name="T17" fmla="*/ 1 h 105"/>
                <a:gd name="T18" fmla="*/ 22 w 75"/>
                <a:gd name="T19" fmla="*/ 1 h 105"/>
                <a:gd name="T20" fmla="*/ 25 w 75"/>
                <a:gd name="T21" fmla="*/ 0 h 105"/>
                <a:gd name="T22" fmla="*/ 28 w 75"/>
                <a:gd name="T23" fmla="*/ 0 h 105"/>
                <a:gd name="T24" fmla="*/ 31 w 75"/>
                <a:gd name="T25" fmla="*/ 0 h 105"/>
                <a:gd name="T26" fmla="*/ 34 w 75"/>
                <a:gd name="T27" fmla="*/ 0 h 105"/>
                <a:gd name="T28" fmla="*/ 37 w 75"/>
                <a:gd name="T29" fmla="*/ 0 h 105"/>
                <a:gd name="T30" fmla="*/ 40 w 75"/>
                <a:gd name="T31" fmla="*/ 0 h 105"/>
                <a:gd name="T32" fmla="*/ 42 w 75"/>
                <a:gd name="T33" fmla="*/ 1 h 105"/>
                <a:gd name="T34" fmla="*/ 45 w 75"/>
                <a:gd name="T35" fmla="*/ 1 h 105"/>
                <a:gd name="T36" fmla="*/ 51 w 75"/>
                <a:gd name="T37" fmla="*/ 3 h 105"/>
                <a:gd name="T38" fmla="*/ 56 w 75"/>
                <a:gd name="T39" fmla="*/ 6 h 105"/>
                <a:gd name="T40" fmla="*/ 60 w 75"/>
                <a:gd name="T41" fmla="*/ 9 h 105"/>
                <a:gd name="T42" fmla="*/ 64 w 75"/>
                <a:gd name="T43" fmla="*/ 13 h 105"/>
                <a:gd name="T44" fmla="*/ 67 w 75"/>
                <a:gd name="T45" fmla="*/ 18 h 105"/>
                <a:gd name="T46" fmla="*/ 70 w 75"/>
                <a:gd name="T47" fmla="*/ 22 h 105"/>
                <a:gd name="T48" fmla="*/ 72 w 75"/>
                <a:gd name="T49" fmla="*/ 28 h 105"/>
                <a:gd name="T50" fmla="*/ 73 w 75"/>
                <a:gd name="T51" fmla="*/ 32 h 105"/>
                <a:gd name="T52" fmla="*/ 74 w 75"/>
                <a:gd name="T53" fmla="*/ 39 h 105"/>
                <a:gd name="T54" fmla="*/ 73 w 75"/>
                <a:gd name="T55" fmla="*/ 45 h 105"/>
                <a:gd name="T56" fmla="*/ 71 w 75"/>
                <a:gd name="T57" fmla="*/ 52 h 105"/>
                <a:gd name="T58" fmla="*/ 69 w 75"/>
                <a:gd name="T59" fmla="*/ 59 h 105"/>
                <a:gd name="T60" fmla="*/ 66 w 75"/>
                <a:gd name="T61" fmla="*/ 65 h 105"/>
                <a:gd name="T62" fmla="*/ 63 w 75"/>
                <a:gd name="T63" fmla="*/ 71 h 105"/>
                <a:gd name="T64" fmla="*/ 60 w 75"/>
                <a:gd name="T65" fmla="*/ 77 h 105"/>
                <a:gd name="T66" fmla="*/ 56 w 75"/>
                <a:gd name="T67" fmla="*/ 83 h 105"/>
                <a:gd name="T68" fmla="*/ 54 w 75"/>
                <a:gd name="T69" fmla="*/ 87 h 105"/>
                <a:gd name="T70" fmla="*/ 51 w 75"/>
                <a:gd name="T71" fmla="*/ 89 h 105"/>
                <a:gd name="T72" fmla="*/ 48 w 75"/>
                <a:gd name="T73" fmla="*/ 93 h 105"/>
                <a:gd name="T74" fmla="*/ 44 w 75"/>
                <a:gd name="T75" fmla="*/ 96 h 105"/>
                <a:gd name="T76" fmla="*/ 41 w 75"/>
                <a:gd name="T77" fmla="*/ 98 h 105"/>
                <a:gd name="T78" fmla="*/ 37 w 75"/>
                <a:gd name="T79" fmla="*/ 101 h 105"/>
                <a:gd name="T80" fmla="*/ 32 w 75"/>
                <a:gd name="T81" fmla="*/ 102 h 105"/>
                <a:gd name="T82" fmla="*/ 28 w 75"/>
                <a:gd name="T83" fmla="*/ 103 h 105"/>
                <a:gd name="T84" fmla="*/ 25 w 75"/>
                <a:gd name="T85" fmla="*/ 104 h 105"/>
                <a:gd name="T86" fmla="*/ 20 w 75"/>
                <a:gd name="T87" fmla="*/ 104 h 105"/>
                <a:gd name="T88" fmla="*/ 17 w 75"/>
                <a:gd name="T89" fmla="*/ 103 h 105"/>
                <a:gd name="T90" fmla="*/ 13 w 75"/>
                <a:gd name="T91" fmla="*/ 102 h 105"/>
                <a:gd name="T92" fmla="*/ 9 w 75"/>
                <a:gd name="T93" fmla="*/ 100 h 105"/>
                <a:gd name="T94" fmla="*/ 6 w 75"/>
                <a:gd name="T95" fmla="*/ 98 h 105"/>
                <a:gd name="T96" fmla="*/ 4 w 75"/>
                <a:gd name="T97" fmla="*/ 96 h 105"/>
                <a:gd name="T98" fmla="*/ 2 w 75"/>
                <a:gd name="T99" fmla="*/ 92 h 105"/>
                <a:gd name="T100" fmla="*/ 1 w 75"/>
                <a:gd name="T101" fmla="*/ 71 h 105"/>
                <a:gd name="T102" fmla="*/ 1 w 75"/>
                <a:gd name="T103" fmla="*/ 50 h 105"/>
                <a:gd name="T104" fmla="*/ 0 w 75"/>
                <a:gd name="T105" fmla="*/ 30 h 105"/>
                <a:gd name="T106" fmla="*/ 0 w 75"/>
                <a:gd name="T107" fmla="*/ 9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5" h="105">
                  <a:moveTo>
                    <a:pt x="0" y="9"/>
                  </a:moveTo>
                  <a:lnTo>
                    <a:pt x="0" y="9"/>
                  </a:lnTo>
                  <a:lnTo>
                    <a:pt x="2" y="8"/>
                  </a:lnTo>
                  <a:lnTo>
                    <a:pt x="4" y="6"/>
                  </a:lnTo>
                  <a:lnTo>
                    <a:pt x="7" y="5"/>
                  </a:lnTo>
                  <a:lnTo>
                    <a:pt x="10" y="4"/>
                  </a:lnTo>
                  <a:lnTo>
                    <a:pt x="13" y="3"/>
                  </a:lnTo>
                  <a:lnTo>
                    <a:pt x="15" y="2"/>
                  </a:lnTo>
                  <a:lnTo>
                    <a:pt x="19" y="1"/>
                  </a:lnTo>
                  <a:lnTo>
                    <a:pt x="22" y="1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1" y="0"/>
                  </a:lnTo>
                  <a:lnTo>
                    <a:pt x="34" y="0"/>
                  </a:lnTo>
                  <a:lnTo>
                    <a:pt x="37" y="0"/>
                  </a:lnTo>
                  <a:lnTo>
                    <a:pt x="40" y="0"/>
                  </a:lnTo>
                  <a:lnTo>
                    <a:pt x="42" y="1"/>
                  </a:lnTo>
                  <a:lnTo>
                    <a:pt x="45" y="1"/>
                  </a:lnTo>
                  <a:lnTo>
                    <a:pt x="51" y="3"/>
                  </a:lnTo>
                  <a:lnTo>
                    <a:pt x="56" y="6"/>
                  </a:lnTo>
                  <a:lnTo>
                    <a:pt x="60" y="9"/>
                  </a:lnTo>
                  <a:lnTo>
                    <a:pt x="64" y="13"/>
                  </a:lnTo>
                  <a:lnTo>
                    <a:pt x="67" y="18"/>
                  </a:lnTo>
                  <a:lnTo>
                    <a:pt x="70" y="22"/>
                  </a:lnTo>
                  <a:lnTo>
                    <a:pt x="72" y="28"/>
                  </a:lnTo>
                  <a:lnTo>
                    <a:pt x="73" y="32"/>
                  </a:lnTo>
                  <a:lnTo>
                    <a:pt x="74" y="39"/>
                  </a:lnTo>
                  <a:lnTo>
                    <a:pt x="73" y="45"/>
                  </a:lnTo>
                  <a:lnTo>
                    <a:pt x="71" y="52"/>
                  </a:lnTo>
                  <a:lnTo>
                    <a:pt x="69" y="59"/>
                  </a:lnTo>
                  <a:lnTo>
                    <a:pt x="66" y="65"/>
                  </a:lnTo>
                  <a:lnTo>
                    <a:pt x="63" y="71"/>
                  </a:lnTo>
                  <a:lnTo>
                    <a:pt x="60" y="77"/>
                  </a:lnTo>
                  <a:lnTo>
                    <a:pt x="56" y="83"/>
                  </a:lnTo>
                  <a:lnTo>
                    <a:pt x="54" y="87"/>
                  </a:lnTo>
                  <a:lnTo>
                    <a:pt x="51" y="89"/>
                  </a:lnTo>
                  <a:lnTo>
                    <a:pt x="48" y="93"/>
                  </a:lnTo>
                  <a:lnTo>
                    <a:pt x="44" y="96"/>
                  </a:lnTo>
                  <a:lnTo>
                    <a:pt x="41" y="98"/>
                  </a:lnTo>
                  <a:lnTo>
                    <a:pt x="37" y="101"/>
                  </a:lnTo>
                  <a:lnTo>
                    <a:pt x="32" y="102"/>
                  </a:lnTo>
                  <a:lnTo>
                    <a:pt x="28" y="103"/>
                  </a:lnTo>
                  <a:lnTo>
                    <a:pt x="25" y="104"/>
                  </a:lnTo>
                  <a:lnTo>
                    <a:pt x="20" y="104"/>
                  </a:lnTo>
                  <a:lnTo>
                    <a:pt x="17" y="103"/>
                  </a:lnTo>
                  <a:lnTo>
                    <a:pt x="13" y="102"/>
                  </a:lnTo>
                  <a:lnTo>
                    <a:pt x="9" y="100"/>
                  </a:lnTo>
                  <a:lnTo>
                    <a:pt x="6" y="98"/>
                  </a:lnTo>
                  <a:lnTo>
                    <a:pt x="4" y="96"/>
                  </a:lnTo>
                  <a:lnTo>
                    <a:pt x="2" y="92"/>
                  </a:lnTo>
                  <a:lnTo>
                    <a:pt x="1" y="71"/>
                  </a:lnTo>
                  <a:lnTo>
                    <a:pt x="1" y="50"/>
                  </a:lnTo>
                  <a:lnTo>
                    <a:pt x="0" y="30"/>
                  </a:lnTo>
                  <a:lnTo>
                    <a:pt x="0" y="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Freeform 16"/>
            <p:cNvSpPr>
              <a:spLocks/>
            </p:cNvSpPr>
            <p:nvPr/>
          </p:nvSpPr>
          <p:spPr bwMode="auto">
            <a:xfrm>
              <a:off x="4317" y="1234"/>
              <a:ext cx="69" cy="181"/>
            </a:xfrm>
            <a:custGeom>
              <a:avLst/>
              <a:gdLst>
                <a:gd name="T0" fmla="*/ 68 w 69"/>
                <a:gd name="T1" fmla="*/ 32 h 181"/>
                <a:gd name="T2" fmla="*/ 62 w 69"/>
                <a:gd name="T3" fmla="*/ 49 h 181"/>
                <a:gd name="T4" fmla="*/ 57 w 69"/>
                <a:gd name="T5" fmla="*/ 67 h 181"/>
                <a:gd name="T6" fmla="*/ 52 w 69"/>
                <a:gd name="T7" fmla="*/ 84 h 181"/>
                <a:gd name="T8" fmla="*/ 47 w 69"/>
                <a:gd name="T9" fmla="*/ 101 h 181"/>
                <a:gd name="T10" fmla="*/ 42 w 69"/>
                <a:gd name="T11" fmla="*/ 119 h 181"/>
                <a:gd name="T12" fmla="*/ 37 w 69"/>
                <a:gd name="T13" fmla="*/ 136 h 181"/>
                <a:gd name="T14" fmla="*/ 32 w 69"/>
                <a:gd name="T15" fmla="*/ 153 h 181"/>
                <a:gd name="T16" fmla="*/ 27 w 69"/>
                <a:gd name="T17" fmla="*/ 170 h 181"/>
                <a:gd name="T18" fmla="*/ 23 w 69"/>
                <a:gd name="T19" fmla="*/ 171 h 181"/>
                <a:gd name="T20" fmla="*/ 20 w 69"/>
                <a:gd name="T21" fmla="*/ 172 h 181"/>
                <a:gd name="T22" fmla="*/ 17 w 69"/>
                <a:gd name="T23" fmla="*/ 174 h 181"/>
                <a:gd name="T24" fmla="*/ 13 w 69"/>
                <a:gd name="T25" fmla="*/ 175 h 181"/>
                <a:gd name="T26" fmla="*/ 10 w 69"/>
                <a:gd name="T27" fmla="*/ 176 h 181"/>
                <a:gd name="T28" fmla="*/ 6 w 69"/>
                <a:gd name="T29" fmla="*/ 177 h 181"/>
                <a:gd name="T30" fmla="*/ 2 w 69"/>
                <a:gd name="T31" fmla="*/ 178 h 181"/>
                <a:gd name="T32" fmla="*/ 0 w 69"/>
                <a:gd name="T33" fmla="*/ 180 h 181"/>
                <a:gd name="T34" fmla="*/ 2 w 69"/>
                <a:gd name="T35" fmla="*/ 168 h 181"/>
                <a:gd name="T36" fmla="*/ 5 w 69"/>
                <a:gd name="T37" fmla="*/ 157 h 181"/>
                <a:gd name="T38" fmla="*/ 9 w 69"/>
                <a:gd name="T39" fmla="*/ 145 h 181"/>
                <a:gd name="T40" fmla="*/ 12 w 69"/>
                <a:gd name="T41" fmla="*/ 134 h 181"/>
                <a:gd name="T42" fmla="*/ 15 w 69"/>
                <a:gd name="T43" fmla="*/ 123 h 181"/>
                <a:gd name="T44" fmla="*/ 18 w 69"/>
                <a:gd name="T45" fmla="*/ 112 h 181"/>
                <a:gd name="T46" fmla="*/ 21 w 69"/>
                <a:gd name="T47" fmla="*/ 101 h 181"/>
                <a:gd name="T48" fmla="*/ 24 w 69"/>
                <a:gd name="T49" fmla="*/ 89 h 181"/>
                <a:gd name="T50" fmla="*/ 27 w 69"/>
                <a:gd name="T51" fmla="*/ 78 h 181"/>
                <a:gd name="T52" fmla="*/ 30 w 69"/>
                <a:gd name="T53" fmla="*/ 67 h 181"/>
                <a:gd name="T54" fmla="*/ 34 w 69"/>
                <a:gd name="T55" fmla="*/ 56 h 181"/>
                <a:gd name="T56" fmla="*/ 37 w 69"/>
                <a:gd name="T57" fmla="*/ 45 h 181"/>
                <a:gd name="T58" fmla="*/ 40 w 69"/>
                <a:gd name="T59" fmla="*/ 34 h 181"/>
                <a:gd name="T60" fmla="*/ 43 w 69"/>
                <a:gd name="T61" fmla="*/ 22 h 181"/>
                <a:gd name="T62" fmla="*/ 46 w 69"/>
                <a:gd name="T63" fmla="*/ 11 h 181"/>
                <a:gd name="T64" fmla="*/ 49 w 69"/>
                <a:gd name="T65" fmla="*/ 0 h 181"/>
                <a:gd name="T66" fmla="*/ 52 w 69"/>
                <a:gd name="T67" fmla="*/ 4 h 181"/>
                <a:gd name="T68" fmla="*/ 54 w 69"/>
                <a:gd name="T69" fmla="*/ 8 h 181"/>
                <a:gd name="T70" fmla="*/ 56 w 69"/>
                <a:gd name="T71" fmla="*/ 12 h 181"/>
                <a:gd name="T72" fmla="*/ 59 w 69"/>
                <a:gd name="T73" fmla="*/ 16 h 181"/>
                <a:gd name="T74" fmla="*/ 60 w 69"/>
                <a:gd name="T75" fmla="*/ 20 h 181"/>
                <a:gd name="T76" fmla="*/ 63 w 69"/>
                <a:gd name="T77" fmla="*/ 24 h 181"/>
                <a:gd name="T78" fmla="*/ 65 w 69"/>
                <a:gd name="T79" fmla="*/ 28 h 181"/>
                <a:gd name="T80" fmla="*/ 68 w 69"/>
                <a:gd name="T81" fmla="*/ 32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9" h="181">
                  <a:moveTo>
                    <a:pt x="68" y="32"/>
                  </a:moveTo>
                  <a:lnTo>
                    <a:pt x="62" y="49"/>
                  </a:lnTo>
                  <a:lnTo>
                    <a:pt x="57" y="67"/>
                  </a:lnTo>
                  <a:lnTo>
                    <a:pt x="52" y="84"/>
                  </a:lnTo>
                  <a:lnTo>
                    <a:pt x="47" y="101"/>
                  </a:lnTo>
                  <a:lnTo>
                    <a:pt x="42" y="119"/>
                  </a:lnTo>
                  <a:lnTo>
                    <a:pt x="37" y="136"/>
                  </a:lnTo>
                  <a:lnTo>
                    <a:pt x="32" y="153"/>
                  </a:lnTo>
                  <a:lnTo>
                    <a:pt x="27" y="170"/>
                  </a:lnTo>
                  <a:lnTo>
                    <a:pt x="23" y="171"/>
                  </a:lnTo>
                  <a:lnTo>
                    <a:pt x="20" y="172"/>
                  </a:lnTo>
                  <a:lnTo>
                    <a:pt x="17" y="174"/>
                  </a:lnTo>
                  <a:lnTo>
                    <a:pt x="13" y="175"/>
                  </a:lnTo>
                  <a:lnTo>
                    <a:pt x="10" y="176"/>
                  </a:lnTo>
                  <a:lnTo>
                    <a:pt x="6" y="177"/>
                  </a:lnTo>
                  <a:lnTo>
                    <a:pt x="2" y="178"/>
                  </a:lnTo>
                  <a:lnTo>
                    <a:pt x="0" y="180"/>
                  </a:lnTo>
                  <a:lnTo>
                    <a:pt x="2" y="168"/>
                  </a:lnTo>
                  <a:lnTo>
                    <a:pt x="5" y="157"/>
                  </a:lnTo>
                  <a:lnTo>
                    <a:pt x="9" y="145"/>
                  </a:lnTo>
                  <a:lnTo>
                    <a:pt x="12" y="134"/>
                  </a:lnTo>
                  <a:lnTo>
                    <a:pt x="15" y="123"/>
                  </a:lnTo>
                  <a:lnTo>
                    <a:pt x="18" y="112"/>
                  </a:lnTo>
                  <a:lnTo>
                    <a:pt x="21" y="101"/>
                  </a:lnTo>
                  <a:lnTo>
                    <a:pt x="24" y="89"/>
                  </a:lnTo>
                  <a:lnTo>
                    <a:pt x="27" y="78"/>
                  </a:lnTo>
                  <a:lnTo>
                    <a:pt x="30" y="67"/>
                  </a:lnTo>
                  <a:lnTo>
                    <a:pt x="34" y="56"/>
                  </a:lnTo>
                  <a:lnTo>
                    <a:pt x="37" y="45"/>
                  </a:lnTo>
                  <a:lnTo>
                    <a:pt x="40" y="34"/>
                  </a:lnTo>
                  <a:lnTo>
                    <a:pt x="43" y="22"/>
                  </a:lnTo>
                  <a:lnTo>
                    <a:pt x="46" y="11"/>
                  </a:lnTo>
                  <a:lnTo>
                    <a:pt x="49" y="0"/>
                  </a:lnTo>
                  <a:lnTo>
                    <a:pt x="52" y="4"/>
                  </a:lnTo>
                  <a:lnTo>
                    <a:pt x="54" y="8"/>
                  </a:lnTo>
                  <a:lnTo>
                    <a:pt x="56" y="12"/>
                  </a:lnTo>
                  <a:lnTo>
                    <a:pt x="59" y="16"/>
                  </a:lnTo>
                  <a:lnTo>
                    <a:pt x="60" y="20"/>
                  </a:lnTo>
                  <a:lnTo>
                    <a:pt x="63" y="24"/>
                  </a:lnTo>
                  <a:lnTo>
                    <a:pt x="65" y="28"/>
                  </a:lnTo>
                  <a:lnTo>
                    <a:pt x="68" y="32"/>
                  </a:lnTo>
                </a:path>
              </a:pathLst>
            </a:cu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Freeform 17"/>
            <p:cNvSpPr>
              <a:spLocks/>
            </p:cNvSpPr>
            <p:nvPr/>
          </p:nvSpPr>
          <p:spPr bwMode="auto">
            <a:xfrm>
              <a:off x="4317" y="1234"/>
              <a:ext cx="69" cy="181"/>
            </a:xfrm>
            <a:custGeom>
              <a:avLst/>
              <a:gdLst>
                <a:gd name="T0" fmla="*/ 68 w 69"/>
                <a:gd name="T1" fmla="*/ 32 h 181"/>
                <a:gd name="T2" fmla="*/ 68 w 69"/>
                <a:gd name="T3" fmla="*/ 32 h 181"/>
                <a:gd name="T4" fmla="*/ 62 w 69"/>
                <a:gd name="T5" fmla="*/ 49 h 181"/>
                <a:gd name="T6" fmla="*/ 57 w 69"/>
                <a:gd name="T7" fmla="*/ 67 h 181"/>
                <a:gd name="T8" fmla="*/ 52 w 69"/>
                <a:gd name="T9" fmla="*/ 84 h 181"/>
                <a:gd name="T10" fmla="*/ 47 w 69"/>
                <a:gd name="T11" fmla="*/ 101 h 181"/>
                <a:gd name="T12" fmla="*/ 42 w 69"/>
                <a:gd name="T13" fmla="*/ 119 h 181"/>
                <a:gd name="T14" fmla="*/ 37 w 69"/>
                <a:gd name="T15" fmla="*/ 136 h 181"/>
                <a:gd name="T16" fmla="*/ 32 w 69"/>
                <a:gd name="T17" fmla="*/ 153 h 181"/>
                <a:gd name="T18" fmla="*/ 27 w 69"/>
                <a:gd name="T19" fmla="*/ 170 h 181"/>
                <a:gd name="T20" fmla="*/ 23 w 69"/>
                <a:gd name="T21" fmla="*/ 171 h 181"/>
                <a:gd name="T22" fmla="*/ 20 w 69"/>
                <a:gd name="T23" fmla="*/ 172 h 181"/>
                <a:gd name="T24" fmla="*/ 17 w 69"/>
                <a:gd name="T25" fmla="*/ 174 h 181"/>
                <a:gd name="T26" fmla="*/ 13 w 69"/>
                <a:gd name="T27" fmla="*/ 175 h 181"/>
                <a:gd name="T28" fmla="*/ 10 w 69"/>
                <a:gd name="T29" fmla="*/ 176 h 181"/>
                <a:gd name="T30" fmla="*/ 6 w 69"/>
                <a:gd name="T31" fmla="*/ 177 h 181"/>
                <a:gd name="T32" fmla="*/ 2 w 69"/>
                <a:gd name="T33" fmla="*/ 178 h 181"/>
                <a:gd name="T34" fmla="*/ 0 w 69"/>
                <a:gd name="T35" fmla="*/ 180 h 181"/>
                <a:gd name="T36" fmla="*/ 2 w 69"/>
                <a:gd name="T37" fmla="*/ 168 h 181"/>
                <a:gd name="T38" fmla="*/ 5 w 69"/>
                <a:gd name="T39" fmla="*/ 157 h 181"/>
                <a:gd name="T40" fmla="*/ 9 w 69"/>
                <a:gd name="T41" fmla="*/ 145 h 181"/>
                <a:gd name="T42" fmla="*/ 12 w 69"/>
                <a:gd name="T43" fmla="*/ 134 h 181"/>
                <a:gd name="T44" fmla="*/ 15 w 69"/>
                <a:gd name="T45" fmla="*/ 123 h 181"/>
                <a:gd name="T46" fmla="*/ 18 w 69"/>
                <a:gd name="T47" fmla="*/ 112 h 181"/>
                <a:gd name="T48" fmla="*/ 21 w 69"/>
                <a:gd name="T49" fmla="*/ 101 h 181"/>
                <a:gd name="T50" fmla="*/ 24 w 69"/>
                <a:gd name="T51" fmla="*/ 89 h 181"/>
                <a:gd name="T52" fmla="*/ 27 w 69"/>
                <a:gd name="T53" fmla="*/ 78 h 181"/>
                <a:gd name="T54" fmla="*/ 30 w 69"/>
                <a:gd name="T55" fmla="*/ 67 h 181"/>
                <a:gd name="T56" fmla="*/ 34 w 69"/>
                <a:gd name="T57" fmla="*/ 56 h 181"/>
                <a:gd name="T58" fmla="*/ 37 w 69"/>
                <a:gd name="T59" fmla="*/ 45 h 181"/>
                <a:gd name="T60" fmla="*/ 40 w 69"/>
                <a:gd name="T61" fmla="*/ 34 h 181"/>
                <a:gd name="T62" fmla="*/ 43 w 69"/>
                <a:gd name="T63" fmla="*/ 22 h 181"/>
                <a:gd name="T64" fmla="*/ 46 w 69"/>
                <a:gd name="T65" fmla="*/ 11 h 181"/>
                <a:gd name="T66" fmla="*/ 49 w 69"/>
                <a:gd name="T67" fmla="*/ 0 h 181"/>
                <a:gd name="T68" fmla="*/ 52 w 69"/>
                <a:gd name="T69" fmla="*/ 4 h 181"/>
                <a:gd name="T70" fmla="*/ 54 w 69"/>
                <a:gd name="T71" fmla="*/ 8 h 181"/>
                <a:gd name="T72" fmla="*/ 56 w 69"/>
                <a:gd name="T73" fmla="*/ 12 h 181"/>
                <a:gd name="T74" fmla="*/ 59 w 69"/>
                <a:gd name="T75" fmla="*/ 16 h 181"/>
                <a:gd name="T76" fmla="*/ 60 w 69"/>
                <a:gd name="T77" fmla="*/ 20 h 181"/>
                <a:gd name="T78" fmla="*/ 63 w 69"/>
                <a:gd name="T79" fmla="*/ 24 h 181"/>
                <a:gd name="T80" fmla="*/ 65 w 69"/>
                <a:gd name="T81" fmla="*/ 28 h 181"/>
                <a:gd name="T82" fmla="*/ 68 w 69"/>
                <a:gd name="T83" fmla="*/ 32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9" h="181">
                  <a:moveTo>
                    <a:pt x="68" y="32"/>
                  </a:moveTo>
                  <a:lnTo>
                    <a:pt x="68" y="32"/>
                  </a:lnTo>
                  <a:lnTo>
                    <a:pt x="62" y="49"/>
                  </a:lnTo>
                  <a:lnTo>
                    <a:pt x="57" y="67"/>
                  </a:lnTo>
                  <a:lnTo>
                    <a:pt x="52" y="84"/>
                  </a:lnTo>
                  <a:lnTo>
                    <a:pt x="47" y="101"/>
                  </a:lnTo>
                  <a:lnTo>
                    <a:pt x="42" y="119"/>
                  </a:lnTo>
                  <a:lnTo>
                    <a:pt x="37" y="136"/>
                  </a:lnTo>
                  <a:lnTo>
                    <a:pt x="32" y="153"/>
                  </a:lnTo>
                  <a:lnTo>
                    <a:pt x="27" y="170"/>
                  </a:lnTo>
                  <a:lnTo>
                    <a:pt x="23" y="171"/>
                  </a:lnTo>
                  <a:lnTo>
                    <a:pt x="20" y="172"/>
                  </a:lnTo>
                  <a:lnTo>
                    <a:pt x="17" y="174"/>
                  </a:lnTo>
                  <a:lnTo>
                    <a:pt x="13" y="175"/>
                  </a:lnTo>
                  <a:lnTo>
                    <a:pt x="10" y="176"/>
                  </a:lnTo>
                  <a:lnTo>
                    <a:pt x="6" y="177"/>
                  </a:lnTo>
                  <a:lnTo>
                    <a:pt x="2" y="178"/>
                  </a:lnTo>
                  <a:lnTo>
                    <a:pt x="0" y="180"/>
                  </a:lnTo>
                  <a:lnTo>
                    <a:pt x="2" y="168"/>
                  </a:lnTo>
                  <a:lnTo>
                    <a:pt x="5" y="157"/>
                  </a:lnTo>
                  <a:lnTo>
                    <a:pt x="9" y="145"/>
                  </a:lnTo>
                  <a:lnTo>
                    <a:pt x="12" y="134"/>
                  </a:lnTo>
                  <a:lnTo>
                    <a:pt x="15" y="123"/>
                  </a:lnTo>
                  <a:lnTo>
                    <a:pt x="18" y="112"/>
                  </a:lnTo>
                  <a:lnTo>
                    <a:pt x="21" y="101"/>
                  </a:lnTo>
                  <a:lnTo>
                    <a:pt x="24" y="89"/>
                  </a:lnTo>
                  <a:lnTo>
                    <a:pt x="27" y="78"/>
                  </a:lnTo>
                  <a:lnTo>
                    <a:pt x="30" y="67"/>
                  </a:lnTo>
                  <a:lnTo>
                    <a:pt x="34" y="56"/>
                  </a:lnTo>
                  <a:lnTo>
                    <a:pt x="37" y="45"/>
                  </a:lnTo>
                  <a:lnTo>
                    <a:pt x="40" y="34"/>
                  </a:lnTo>
                  <a:lnTo>
                    <a:pt x="43" y="22"/>
                  </a:lnTo>
                  <a:lnTo>
                    <a:pt x="46" y="11"/>
                  </a:lnTo>
                  <a:lnTo>
                    <a:pt x="49" y="0"/>
                  </a:lnTo>
                  <a:lnTo>
                    <a:pt x="52" y="4"/>
                  </a:lnTo>
                  <a:lnTo>
                    <a:pt x="54" y="8"/>
                  </a:lnTo>
                  <a:lnTo>
                    <a:pt x="56" y="12"/>
                  </a:lnTo>
                  <a:lnTo>
                    <a:pt x="59" y="16"/>
                  </a:lnTo>
                  <a:lnTo>
                    <a:pt x="60" y="20"/>
                  </a:lnTo>
                  <a:lnTo>
                    <a:pt x="63" y="24"/>
                  </a:lnTo>
                  <a:lnTo>
                    <a:pt x="65" y="28"/>
                  </a:lnTo>
                  <a:lnTo>
                    <a:pt x="68" y="3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Freeform 18"/>
            <p:cNvSpPr>
              <a:spLocks/>
            </p:cNvSpPr>
            <p:nvPr/>
          </p:nvSpPr>
          <p:spPr bwMode="auto">
            <a:xfrm>
              <a:off x="4222" y="1299"/>
              <a:ext cx="439" cy="429"/>
            </a:xfrm>
            <a:custGeom>
              <a:avLst/>
              <a:gdLst>
                <a:gd name="T0" fmla="*/ 341 w 439"/>
                <a:gd name="T1" fmla="*/ 0 h 429"/>
                <a:gd name="T2" fmla="*/ 350 w 439"/>
                <a:gd name="T3" fmla="*/ 0 h 429"/>
                <a:gd name="T4" fmla="*/ 358 w 439"/>
                <a:gd name="T5" fmla="*/ 2 h 429"/>
                <a:gd name="T6" fmla="*/ 367 w 439"/>
                <a:gd name="T7" fmla="*/ 5 h 429"/>
                <a:gd name="T8" fmla="*/ 374 w 439"/>
                <a:gd name="T9" fmla="*/ 10 h 429"/>
                <a:gd name="T10" fmla="*/ 382 w 439"/>
                <a:gd name="T11" fmla="*/ 16 h 429"/>
                <a:gd name="T12" fmla="*/ 390 w 439"/>
                <a:gd name="T13" fmla="*/ 27 h 429"/>
                <a:gd name="T14" fmla="*/ 397 w 439"/>
                <a:gd name="T15" fmla="*/ 37 h 429"/>
                <a:gd name="T16" fmla="*/ 409 w 439"/>
                <a:gd name="T17" fmla="*/ 50 h 429"/>
                <a:gd name="T18" fmla="*/ 422 w 439"/>
                <a:gd name="T19" fmla="*/ 63 h 429"/>
                <a:gd name="T20" fmla="*/ 438 w 439"/>
                <a:gd name="T21" fmla="*/ 77 h 429"/>
                <a:gd name="T22" fmla="*/ 438 w 439"/>
                <a:gd name="T23" fmla="*/ 186 h 429"/>
                <a:gd name="T24" fmla="*/ 428 w 439"/>
                <a:gd name="T25" fmla="*/ 230 h 429"/>
                <a:gd name="T26" fmla="*/ 413 w 439"/>
                <a:gd name="T27" fmla="*/ 246 h 429"/>
                <a:gd name="T28" fmla="*/ 396 w 439"/>
                <a:gd name="T29" fmla="*/ 266 h 429"/>
                <a:gd name="T30" fmla="*/ 377 w 439"/>
                <a:gd name="T31" fmla="*/ 287 h 429"/>
                <a:gd name="T32" fmla="*/ 353 w 439"/>
                <a:gd name="T33" fmla="*/ 307 h 429"/>
                <a:gd name="T34" fmla="*/ 331 w 439"/>
                <a:gd name="T35" fmla="*/ 321 h 429"/>
                <a:gd name="T36" fmla="*/ 322 w 439"/>
                <a:gd name="T37" fmla="*/ 325 h 429"/>
                <a:gd name="T38" fmla="*/ 313 w 439"/>
                <a:gd name="T39" fmla="*/ 329 h 429"/>
                <a:gd name="T40" fmla="*/ 304 w 439"/>
                <a:gd name="T41" fmla="*/ 333 h 429"/>
                <a:gd name="T42" fmla="*/ 295 w 439"/>
                <a:gd name="T43" fmla="*/ 337 h 429"/>
                <a:gd name="T44" fmla="*/ 286 w 439"/>
                <a:gd name="T45" fmla="*/ 343 h 429"/>
                <a:gd name="T46" fmla="*/ 275 w 439"/>
                <a:gd name="T47" fmla="*/ 354 h 429"/>
                <a:gd name="T48" fmla="*/ 264 w 439"/>
                <a:gd name="T49" fmla="*/ 366 h 429"/>
                <a:gd name="T50" fmla="*/ 253 w 439"/>
                <a:gd name="T51" fmla="*/ 378 h 429"/>
                <a:gd name="T52" fmla="*/ 242 w 439"/>
                <a:gd name="T53" fmla="*/ 391 h 429"/>
                <a:gd name="T54" fmla="*/ 231 w 439"/>
                <a:gd name="T55" fmla="*/ 402 h 429"/>
                <a:gd name="T56" fmla="*/ 219 w 439"/>
                <a:gd name="T57" fmla="*/ 411 h 429"/>
                <a:gd name="T58" fmla="*/ 206 w 439"/>
                <a:gd name="T59" fmla="*/ 418 h 429"/>
                <a:gd name="T60" fmla="*/ 191 w 439"/>
                <a:gd name="T61" fmla="*/ 423 h 429"/>
                <a:gd name="T62" fmla="*/ 176 w 439"/>
                <a:gd name="T63" fmla="*/ 427 h 429"/>
                <a:gd name="T64" fmla="*/ 161 w 439"/>
                <a:gd name="T65" fmla="*/ 427 h 429"/>
                <a:gd name="T66" fmla="*/ 143 w 439"/>
                <a:gd name="T67" fmla="*/ 410 h 429"/>
                <a:gd name="T68" fmla="*/ 115 w 439"/>
                <a:gd name="T69" fmla="*/ 366 h 429"/>
                <a:gd name="T70" fmla="*/ 86 w 439"/>
                <a:gd name="T71" fmla="*/ 322 h 429"/>
                <a:gd name="T72" fmla="*/ 57 w 439"/>
                <a:gd name="T73" fmla="*/ 278 h 429"/>
                <a:gd name="T74" fmla="*/ 28 w 439"/>
                <a:gd name="T75" fmla="*/ 234 h 429"/>
                <a:gd name="T76" fmla="*/ 0 w 439"/>
                <a:gd name="T77" fmla="*/ 189 h 429"/>
                <a:gd name="T78" fmla="*/ 28 w 439"/>
                <a:gd name="T79" fmla="*/ 168 h 429"/>
                <a:gd name="T80" fmla="*/ 59 w 439"/>
                <a:gd name="T81" fmla="*/ 148 h 429"/>
                <a:gd name="T82" fmla="*/ 89 w 439"/>
                <a:gd name="T83" fmla="*/ 128 h 429"/>
                <a:gd name="T84" fmla="*/ 119 w 439"/>
                <a:gd name="T85" fmla="*/ 109 h 429"/>
                <a:gd name="T86" fmla="*/ 150 w 439"/>
                <a:gd name="T87" fmla="*/ 91 h 429"/>
                <a:gd name="T88" fmla="*/ 182 w 439"/>
                <a:gd name="T89" fmla="*/ 73 h 429"/>
                <a:gd name="T90" fmla="*/ 214 w 439"/>
                <a:gd name="T91" fmla="*/ 56 h 429"/>
                <a:gd name="T92" fmla="*/ 246 w 439"/>
                <a:gd name="T93" fmla="*/ 40 h 429"/>
                <a:gd name="T94" fmla="*/ 279 w 439"/>
                <a:gd name="T95" fmla="*/ 25 h 429"/>
                <a:gd name="T96" fmla="*/ 314 w 439"/>
                <a:gd name="T97" fmla="*/ 10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39" h="429">
                  <a:moveTo>
                    <a:pt x="336" y="0"/>
                  </a:moveTo>
                  <a:lnTo>
                    <a:pt x="338" y="0"/>
                  </a:lnTo>
                  <a:lnTo>
                    <a:pt x="341" y="0"/>
                  </a:lnTo>
                  <a:lnTo>
                    <a:pt x="344" y="0"/>
                  </a:lnTo>
                  <a:lnTo>
                    <a:pt x="347" y="0"/>
                  </a:lnTo>
                  <a:lnTo>
                    <a:pt x="350" y="0"/>
                  </a:lnTo>
                  <a:lnTo>
                    <a:pt x="352" y="0"/>
                  </a:lnTo>
                  <a:lnTo>
                    <a:pt x="355" y="1"/>
                  </a:lnTo>
                  <a:lnTo>
                    <a:pt x="358" y="2"/>
                  </a:lnTo>
                  <a:lnTo>
                    <a:pt x="361" y="3"/>
                  </a:lnTo>
                  <a:lnTo>
                    <a:pt x="364" y="4"/>
                  </a:lnTo>
                  <a:lnTo>
                    <a:pt x="367" y="5"/>
                  </a:lnTo>
                  <a:lnTo>
                    <a:pt x="369" y="7"/>
                  </a:lnTo>
                  <a:lnTo>
                    <a:pt x="372" y="8"/>
                  </a:lnTo>
                  <a:lnTo>
                    <a:pt x="374" y="10"/>
                  </a:lnTo>
                  <a:lnTo>
                    <a:pt x="377" y="12"/>
                  </a:lnTo>
                  <a:lnTo>
                    <a:pt x="380" y="14"/>
                  </a:lnTo>
                  <a:lnTo>
                    <a:pt x="382" y="16"/>
                  </a:lnTo>
                  <a:lnTo>
                    <a:pt x="385" y="19"/>
                  </a:lnTo>
                  <a:lnTo>
                    <a:pt x="387" y="22"/>
                  </a:lnTo>
                  <a:lnTo>
                    <a:pt x="390" y="27"/>
                  </a:lnTo>
                  <a:lnTo>
                    <a:pt x="392" y="31"/>
                  </a:lnTo>
                  <a:lnTo>
                    <a:pt x="394" y="34"/>
                  </a:lnTo>
                  <a:lnTo>
                    <a:pt x="397" y="37"/>
                  </a:lnTo>
                  <a:lnTo>
                    <a:pt x="399" y="40"/>
                  </a:lnTo>
                  <a:lnTo>
                    <a:pt x="404" y="45"/>
                  </a:lnTo>
                  <a:lnTo>
                    <a:pt x="409" y="50"/>
                  </a:lnTo>
                  <a:lnTo>
                    <a:pt x="413" y="55"/>
                  </a:lnTo>
                  <a:lnTo>
                    <a:pt x="417" y="59"/>
                  </a:lnTo>
                  <a:lnTo>
                    <a:pt x="422" y="63"/>
                  </a:lnTo>
                  <a:lnTo>
                    <a:pt x="427" y="68"/>
                  </a:lnTo>
                  <a:lnTo>
                    <a:pt x="432" y="72"/>
                  </a:lnTo>
                  <a:lnTo>
                    <a:pt x="438" y="77"/>
                  </a:lnTo>
                  <a:lnTo>
                    <a:pt x="438" y="113"/>
                  </a:lnTo>
                  <a:lnTo>
                    <a:pt x="438" y="149"/>
                  </a:lnTo>
                  <a:lnTo>
                    <a:pt x="438" y="186"/>
                  </a:lnTo>
                  <a:lnTo>
                    <a:pt x="438" y="222"/>
                  </a:lnTo>
                  <a:lnTo>
                    <a:pt x="433" y="226"/>
                  </a:lnTo>
                  <a:lnTo>
                    <a:pt x="428" y="230"/>
                  </a:lnTo>
                  <a:lnTo>
                    <a:pt x="423" y="235"/>
                  </a:lnTo>
                  <a:lnTo>
                    <a:pt x="418" y="240"/>
                  </a:lnTo>
                  <a:lnTo>
                    <a:pt x="413" y="246"/>
                  </a:lnTo>
                  <a:lnTo>
                    <a:pt x="407" y="253"/>
                  </a:lnTo>
                  <a:lnTo>
                    <a:pt x="402" y="260"/>
                  </a:lnTo>
                  <a:lnTo>
                    <a:pt x="396" y="266"/>
                  </a:lnTo>
                  <a:lnTo>
                    <a:pt x="390" y="273"/>
                  </a:lnTo>
                  <a:lnTo>
                    <a:pt x="384" y="280"/>
                  </a:lnTo>
                  <a:lnTo>
                    <a:pt x="377" y="287"/>
                  </a:lnTo>
                  <a:lnTo>
                    <a:pt x="370" y="294"/>
                  </a:lnTo>
                  <a:lnTo>
                    <a:pt x="361" y="301"/>
                  </a:lnTo>
                  <a:lnTo>
                    <a:pt x="353" y="307"/>
                  </a:lnTo>
                  <a:lnTo>
                    <a:pt x="344" y="314"/>
                  </a:lnTo>
                  <a:lnTo>
                    <a:pt x="334" y="319"/>
                  </a:lnTo>
                  <a:lnTo>
                    <a:pt x="331" y="321"/>
                  </a:lnTo>
                  <a:lnTo>
                    <a:pt x="328" y="322"/>
                  </a:lnTo>
                  <a:lnTo>
                    <a:pt x="325" y="324"/>
                  </a:lnTo>
                  <a:lnTo>
                    <a:pt x="322" y="325"/>
                  </a:lnTo>
                  <a:lnTo>
                    <a:pt x="319" y="327"/>
                  </a:lnTo>
                  <a:lnTo>
                    <a:pt x="316" y="328"/>
                  </a:lnTo>
                  <a:lnTo>
                    <a:pt x="313" y="329"/>
                  </a:lnTo>
                  <a:lnTo>
                    <a:pt x="309" y="330"/>
                  </a:lnTo>
                  <a:lnTo>
                    <a:pt x="306" y="331"/>
                  </a:lnTo>
                  <a:lnTo>
                    <a:pt x="304" y="333"/>
                  </a:lnTo>
                  <a:lnTo>
                    <a:pt x="301" y="334"/>
                  </a:lnTo>
                  <a:lnTo>
                    <a:pt x="298" y="336"/>
                  </a:lnTo>
                  <a:lnTo>
                    <a:pt x="295" y="337"/>
                  </a:lnTo>
                  <a:lnTo>
                    <a:pt x="292" y="339"/>
                  </a:lnTo>
                  <a:lnTo>
                    <a:pt x="289" y="341"/>
                  </a:lnTo>
                  <a:lnTo>
                    <a:pt x="286" y="343"/>
                  </a:lnTo>
                  <a:lnTo>
                    <a:pt x="282" y="346"/>
                  </a:lnTo>
                  <a:lnTo>
                    <a:pt x="278" y="350"/>
                  </a:lnTo>
                  <a:lnTo>
                    <a:pt x="275" y="354"/>
                  </a:lnTo>
                  <a:lnTo>
                    <a:pt x="271" y="358"/>
                  </a:lnTo>
                  <a:lnTo>
                    <a:pt x="267" y="362"/>
                  </a:lnTo>
                  <a:lnTo>
                    <a:pt x="264" y="366"/>
                  </a:lnTo>
                  <a:lnTo>
                    <a:pt x="260" y="370"/>
                  </a:lnTo>
                  <a:lnTo>
                    <a:pt x="256" y="374"/>
                  </a:lnTo>
                  <a:lnTo>
                    <a:pt x="253" y="378"/>
                  </a:lnTo>
                  <a:lnTo>
                    <a:pt x="250" y="382"/>
                  </a:lnTo>
                  <a:lnTo>
                    <a:pt x="246" y="386"/>
                  </a:lnTo>
                  <a:lnTo>
                    <a:pt x="242" y="391"/>
                  </a:lnTo>
                  <a:lnTo>
                    <a:pt x="239" y="395"/>
                  </a:lnTo>
                  <a:lnTo>
                    <a:pt x="235" y="398"/>
                  </a:lnTo>
                  <a:lnTo>
                    <a:pt x="231" y="402"/>
                  </a:lnTo>
                  <a:lnTo>
                    <a:pt x="227" y="405"/>
                  </a:lnTo>
                  <a:lnTo>
                    <a:pt x="223" y="408"/>
                  </a:lnTo>
                  <a:lnTo>
                    <a:pt x="219" y="411"/>
                  </a:lnTo>
                  <a:lnTo>
                    <a:pt x="214" y="413"/>
                  </a:lnTo>
                  <a:lnTo>
                    <a:pt x="210" y="416"/>
                  </a:lnTo>
                  <a:lnTo>
                    <a:pt x="206" y="418"/>
                  </a:lnTo>
                  <a:lnTo>
                    <a:pt x="201" y="420"/>
                  </a:lnTo>
                  <a:lnTo>
                    <a:pt x="195" y="422"/>
                  </a:lnTo>
                  <a:lnTo>
                    <a:pt x="191" y="423"/>
                  </a:lnTo>
                  <a:lnTo>
                    <a:pt x="186" y="425"/>
                  </a:lnTo>
                  <a:lnTo>
                    <a:pt x="181" y="426"/>
                  </a:lnTo>
                  <a:lnTo>
                    <a:pt x="176" y="427"/>
                  </a:lnTo>
                  <a:lnTo>
                    <a:pt x="171" y="427"/>
                  </a:lnTo>
                  <a:lnTo>
                    <a:pt x="166" y="428"/>
                  </a:lnTo>
                  <a:lnTo>
                    <a:pt x="161" y="427"/>
                  </a:lnTo>
                  <a:lnTo>
                    <a:pt x="157" y="427"/>
                  </a:lnTo>
                  <a:lnTo>
                    <a:pt x="152" y="426"/>
                  </a:lnTo>
                  <a:lnTo>
                    <a:pt x="143" y="410"/>
                  </a:lnTo>
                  <a:lnTo>
                    <a:pt x="133" y="396"/>
                  </a:lnTo>
                  <a:lnTo>
                    <a:pt x="124" y="381"/>
                  </a:lnTo>
                  <a:lnTo>
                    <a:pt x="115" y="366"/>
                  </a:lnTo>
                  <a:lnTo>
                    <a:pt x="105" y="351"/>
                  </a:lnTo>
                  <a:lnTo>
                    <a:pt x="95" y="336"/>
                  </a:lnTo>
                  <a:lnTo>
                    <a:pt x="86" y="322"/>
                  </a:lnTo>
                  <a:lnTo>
                    <a:pt x="76" y="307"/>
                  </a:lnTo>
                  <a:lnTo>
                    <a:pt x="66" y="293"/>
                  </a:lnTo>
                  <a:lnTo>
                    <a:pt x="57" y="278"/>
                  </a:lnTo>
                  <a:lnTo>
                    <a:pt x="47" y="264"/>
                  </a:lnTo>
                  <a:lnTo>
                    <a:pt x="38" y="249"/>
                  </a:lnTo>
                  <a:lnTo>
                    <a:pt x="28" y="234"/>
                  </a:lnTo>
                  <a:lnTo>
                    <a:pt x="19" y="220"/>
                  </a:lnTo>
                  <a:lnTo>
                    <a:pt x="9" y="204"/>
                  </a:lnTo>
                  <a:lnTo>
                    <a:pt x="0" y="189"/>
                  </a:lnTo>
                  <a:lnTo>
                    <a:pt x="10" y="182"/>
                  </a:lnTo>
                  <a:lnTo>
                    <a:pt x="19" y="175"/>
                  </a:lnTo>
                  <a:lnTo>
                    <a:pt x="28" y="168"/>
                  </a:lnTo>
                  <a:lnTo>
                    <a:pt x="38" y="162"/>
                  </a:lnTo>
                  <a:lnTo>
                    <a:pt x="48" y="154"/>
                  </a:lnTo>
                  <a:lnTo>
                    <a:pt x="59" y="148"/>
                  </a:lnTo>
                  <a:lnTo>
                    <a:pt x="69" y="141"/>
                  </a:lnTo>
                  <a:lnTo>
                    <a:pt x="79" y="135"/>
                  </a:lnTo>
                  <a:lnTo>
                    <a:pt x="89" y="128"/>
                  </a:lnTo>
                  <a:lnTo>
                    <a:pt x="99" y="122"/>
                  </a:lnTo>
                  <a:lnTo>
                    <a:pt x="109" y="115"/>
                  </a:lnTo>
                  <a:lnTo>
                    <a:pt x="119" y="109"/>
                  </a:lnTo>
                  <a:lnTo>
                    <a:pt x="129" y="103"/>
                  </a:lnTo>
                  <a:lnTo>
                    <a:pt x="140" y="96"/>
                  </a:lnTo>
                  <a:lnTo>
                    <a:pt x="150" y="91"/>
                  </a:lnTo>
                  <a:lnTo>
                    <a:pt x="161" y="85"/>
                  </a:lnTo>
                  <a:lnTo>
                    <a:pt x="171" y="79"/>
                  </a:lnTo>
                  <a:lnTo>
                    <a:pt x="182" y="73"/>
                  </a:lnTo>
                  <a:lnTo>
                    <a:pt x="192" y="68"/>
                  </a:lnTo>
                  <a:lnTo>
                    <a:pt x="203" y="62"/>
                  </a:lnTo>
                  <a:lnTo>
                    <a:pt x="214" y="56"/>
                  </a:lnTo>
                  <a:lnTo>
                    <a:pt x="224" y="51"/>
                  </a:lnTo>
                  <a:lnTo>
                    <a:pt x="236" y="45"/>
                  </a:lnTo>
                  <a:lnTo>
                    <a:pt x="246" y="40"/>
                  </a:lnTo>
                  <a:lnTo>
                    <a:pt x="257" y="35"/>
                  </a:lnTo>
                  <a:lnTo>
                    <a:pt x="268" y="29"/>
                  </a:lnTo>
                  <a:lnTo>
                    <a:pt x="279" y="25"/>
                  </a:lnTo>
                  <a:lnTo>
                    <a:pt x="291" y="19"/>
                  </a:lnTo>
                  <a:lnTo>
                    <a:pt x="302" y="15"/>
                  </a:lnTo>
                  <a:lnTo>
                    <a:pt x="314" y="10"/>
                  </a:lnTo>
                  <a:lnTo>
                    <a:pt x="325" y="5"/>
                  </a:lnTo>
                  <a:lnTo>
                    <a:pt x="336" y="0"/>
                  </a:lnTo>
                </a:path>
              </a:pathLst>
            </a:custGeom>
            <a:solidFill>
              <a:srgbClr val="CC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Freeform 19"/>
            <p:cNvSpPr>
              <a:spLocks/>
            </p:cNvSpPr>
            <p:nvPr/>
          </p:nvSpPr>
          <p:spPr bwMode="auto">
            <a:xfrm>
              <a:off x="4222" y="1299"/>
              <a:ext cx="439" cy="429"/>
            </a:xfrm>
            <a:custGeom>
              <a:avLst/>
              <a:gdLst>
                <a:gd name="T0" fmla="*/ 338 w 439"/>
                <a:gd name="T1" fmla="*/ 0 h 429"/>
                <a:gd name="T2" fmla="*/ 347 w 439"/>
                <a:gd name="T3" fmla="*/ 0 h 429"/>
                <a:gd name="T4" fmla="*/ 355 w 439"/>
                <a:gd name="T5" fmla="*/ 1 h 429"/>
                <a:gd name="T6" fmla="*/ 364 w 439"/>
                <a:gd name="T7" fmla="*/ 4 h 429"/>
                <a:gd name="T8" fmla="*/ 372 w 439"/>
                <a:gd name="T9" fmla="*/ 8 h 429"/>
                <a:gd name="T10" fmla="*/ 380 w 439"/>
                <a:gd name="T11" fmla="*/ 14 h 429"/>
                <a:gd name="T12" fmla="*/ 387 w 439"/>
                <a:gd name="T13" fmla="*/ 22 h 429"/>
                <a:gd name="T14" fmla="*/ 394 w 439"/>
                <a:gd name="T15" fmla="*/ 34 h 429"/>
                <a:gd name="T16" fmla="*/ 404 w 439"/>
                <a:gd name="T17" fmla="*/ 45 h 429"/>
                <a:gd name="T18" fmla="*/ 417 w 439"/>
                <a:gd name="T19" fmla="*/ 59 h 429"/>
                <a:gd name="T20" fmla="*/ 432 w 439"/>
                <a:gd name="T21" fmla="*/ 72 h 429"/>
                <a:gd name="T22" fmla="*/ 438 w 439"/>
                <a:gd name="T23" fmla="*/ 149 h 429"/>
                <a:gd name="T24" fmla="*/ 433 w 439"/>
                <a:gd name="T25" fmla="*/ 226 h 429"/>
                <a:gd name="T26" fmla="*/ 418 w 439"/>
                <a:gd name="T27" fmla="*/ 240 h 429"/>
                <a:gd name="T28" fmla="*/ 402 w 439"/>
                <a:gd name="T29" fmla="*/ 260 h 429"/>
                <a:gd name="T30" fmla="*/ 384 w 439"/>
                <a:gd name="T31" fmla="*/ 280 h 429"/>
                <a:gd name="T32" fmla="*/ 361 w 439"/>
                <a:gd name="T33" fmla="*/ 301 h 429"/>
                <a:gd name="T34" fmla="*/ 334 w 439"/>
                <a:gd name="T35" fmla="*/ 319 h 429"/>
                <a:gd name="T36" fmla="*/ 325 w 439"/>
                <a:gd name="T37" fmla="*/ 324 h 429"/>
                <a:gd name="T38" fmla="*/ 316 w 439"/>
                <a:gd name="T39" fmla="*/ 328 h 429"/>
                <a:gd name="T40" fmla="*/ 306 w 439"/>
                <a:gd name="T41" fmla="*/ 331 h 429"/>
                <a:gd name="T42" fmla="*/ 298 w 439"/>
                <a:gd name="T43" fmla="*/ 336 h 429"/>
                <a:gd name="T44" fmla="*/ 289 w 439"/>
                <a:gd name="T45" fmla="*/ 341 h 429"/>
                <a:gd name="T46" fmla="*/ 278 w 439"/>
                <a:gd name="T47" fmla="*/ 350 h 429"/>
                <a:gd name="T48" fmla="*/ 267 w 439"/>
                <a:gd name="T49" fmla="*/ 362 h 429"/>
                <a:gd name="T50" fmla="*/ 256 w 439"/>
                <a:gd name="T51" fmla="*/ 374 h 429"/>
                <a:gd name="T52" fmla="*/ 246 w 439"/>
                <a:gd name="T53" fmla="*/ 386 h 429"/>
                <a:gd name="T54" fmla="*/ 235 w 439"/>
                <a:gd name="T55" fmla="*/ 398 h 429"/>
                <a:gd name="T56" fmla="*/ 223 w 439"/>
                <a:gd name="T57" fmla="*/ 408 h 429"/>
                <a:gd name="T58" fmla="*/ 210 w 439"/>
                <a:gd name="T59" fmla="*/ 416 h 429"/>
                <a:gd name="T60" fmla="*/ 195 w 439"/>
                <a:gd name="T61" fmla="*/ 422 h 429"/>
                <a:gd name="T62" fmla="*/ 181 w 439"/>
                <a:gd name="T63" fmla="*/ 426 h 429"/>
                <a:gd name="T64" fmla="*/ 166 w 439"/>
                <a:gd name="T65" fmla="*/ 428 h 429"/>
                <a:gd name="T66" fmla="*/ 152 w 439"/>
                <a:gd name="T67" fmla="*/ 426 h 429"/>
                <a:gd name="T68" fmla="*/ 124 w 439"/>
                <a:gd name="T69" fmla="*/ 381 h 429"/>
                <a:gd name="T70" fmla="*/ 95 w 439"/>
                <a:gd name="T71" fmla="*/ 336 h 429"/>
                <a:gd name="T72" fmla="*/ 66 w 439"/>
                <a:gd name="T73" fmla="*/ 293 h 429"/>
                <a:gd name="T74" fmla="*/ 38 w 439"/>
                <a:gd name="T75" fmla="*/ 249 h 429"/>
                <a:gd name="T76" fmla="*/ 9 w 439"/>
                <a:gd name="T77" fmla="*/ 204 h 429"/>
                <a:gd name="T78" fmla="*/ 19 w 439"/>
                <a:gd name="T79" fmla="*/ 175 h 429"/>
                <a:gd name="T80" fmla="*/ 48 w 439"/>
                <a:gd name="T81" fmla="*/ 154 h 429"/>
                <a:gd name="T82" fmla="*/ 79 w 439"/>
                <a:gd name="T83" fmla="*/ 135 h 429"/>
                <a:gd name="T84" fmla="*/ 109 w 439"/>
                <a:gd name="T85" fmla="*/ 115 h 429"/>
                <a:gd name="T86" fmla="*/ 140 w 439"/>
                <a:gd name="T87" fmla="*/ 96 h 429"/>
                <a:gd name="T88" fmla="*/ 171 w 439"/>
                <a:gd name="T89" fmla="*/ 79 h 429"/>
                <a:gd name="T90" fmla="*/ 203 w 439"/>
                <a:gd name="T91" fmla="*/ 62 h 429"/>
                <a:gd name="T92" fmla="*/ 236 w 439"/>
                <a:gd name="T93" fmla="*/ 45 h 429"/>
                <a:gd name="T94" fmla="*/ 268 w 439"/>
                <a:gd name="T95" fmla="*/ 29 h 429"/>
                <a:gd name="T96" fmla="*/ 302 w 439"/>
                <a:gd name="T97" fmla="*/ 15 h 429"/>
                <a:gd name="T98" fmla="*/ 336 w 439"/>
                <a:gd name="T99" fmla="*/ 0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39" h="429">
                  <a:moveTo>
                    <a:pt x="336" y="0"/>
                  </a:moveTo>
                  <a:lnTo>
                    <a:pt x="336" y="0"/>
                  </a:lnTo>
                  <a:lnTo>
                    <a:pt x="338" y="0"/>
                  </a:lnTo>
                  <a:lnTo>
                    <a:pt x="341" y="0"/>
                  </a:lnTo>
                  <a:lnTo>
                    <a:pt x="344" y="0"/>
                  </a:lnTo>
                  <a:lnTo>
                    <a:pt x="347" y="0"/>
                  </a:lnTo>
                  <a:lnTo>
                    <a:pt x="350" y="0"/>
                  </a:lnTo>
                  <a:lnTo>
                    <a:pt x="352" y="0"/>
                  </a:lnTo>
                  <a:lnTo>
                    <a:pt x="355" y="1"/>
                  </a:lnTo>
                  <a:lnTo>
                    <a:pt x="358" y="2"/>
                  </a:lnTo>
                  <a:lnTo>
                    <a:pt x="361" y="3"/>
                  </a:lnTo>
                  <a:lnTo>
                    <a:pt x="364" y="4"/>
                  </a:lnTo>
                  <a:lnTo>
                    <a:pt x="367" y="5"/>
                  </a:lnTo>
                  <a:lnTo>
                    <a:pt x="369" y="7"/>
                  </a:lnTo>
                  <a:lnTo>
                    <a:pt x="372" y="8"/>
                  </a:lnTo>
                  <a:lnTo>
                    <a:pt x="374" y="10"/>
                  </a:lnTo>
                  <a:lnTo>
                    <a:pt x="377" y="12"/>
                  </a:lnTo>
                  <a:lnTo>
                    <a:pt x="380" y="14"/>
                  </a:lnTo>
                  <a:lnTo>
                    <a:pt x="382" y="16"/>
                  </a:lnTo>
                  <a:lnTo>
                    <a:pt x="385" y="19"/>
                  </a:lnTo>
                  <a:lnTo>
                    <a:pt x="387" y="22"/>
                  </a:lnTo>
                  <a:lnTo>
                    <a:pt x="390" y="27"/>
                  </a:lnTo>
                  <a:lnTo>
                    <a:pt x="392" y="31"/>
                  </a:lnTo>
                  <a:lnTo>
                    <a:pt x="394" y="34"/>
                  </a:lnTo>
                  <a:lnTo>
                    <a:pt x="397" y="37"/>
                  </a:lnTo>
                  <a:lnTo>
                    <a:pt x="399" y="40"/>
                  </a:lnTo>
                  <a:lnTo>
                    <a:pt x="404" y="45"/>
                  </a:lnTo>
                  <a:lnTo>
                    <a:pt x="409" y="50"/>
                  </a:lnTo>
                  <a:lnTo>
                    <a:pt x="413" y="55"/>
                  </a:lnTo>
                  <a:lnTo>
                    <a:pt x="417" y="59"/>
                  </a:lnTo>
                  <a:lnTo>
                    <a:pt x="422" y="63"/>
                  </a:lnTo>
                  <a:lnTo>
                    <a:pt x="427" y="68"/>
                  </a:lnTo>
                  <a:lnTo>
                    <a:pt x="432" y="72"/>
                  </a:lnTo>
                  <a:lnTo>
                    <a:pt x="438" y="77"/>
                  </a:lnTo>
                  <a:lnTo>
                    <a:pt x="438" y="113"/>
                  </a:lnTo>
                  <a:lnTo>
                    <a:pt x="438" y="149"/>
                  </a:lnTo>
                  <a:lnTo>
                    <a:pt x="438" y="186"/>
                  </a:lnTo>
                  <a:lnTo>
                    <a:pt x="438" y="222"/>
                  </a:lnTo>
                  <a:lnTo>
                    <a:pt x="433" y="226"/>
                  </a:lnTo>
                  <a:lnTo>
                    <a:pt x="428" y="230"/>
                  </a:lnTo>
                  <a:lnTo>
                    <a:pt x="423" y="235"/>
                  </a:lnTo>
                  <a:lnTo>
                    <a:pt x="418" y="240"/>
                  </a:lnTo>
                  <a:lnTo>
                    <a:pt x="413" y="246"/>
                  </a:lnTo>
                  <a:lnTo>
                    <a:pt x="407" y="253"/>
                  </a:lnTo>
                  <a:lnTo>
                    <a:pt x="402" y="260"/>
                  </a:lnTo>
                  <a:lnTo>
                    <a:pt x="396" y="266"/>
                  </a:lnTo>
                  <a:lnTo>
                    <a:pt x="390" y="273"/>
                  </a:lnTo>
                  <a:lnTo>
                    <a:pt x="384" y="280"/>
                  </a:lnTo>
                  <a:lnTo>
                    <a:pt x="377" y="287"/>
                  </a:lnTo>
                  <a:lnTo>
                    <a:pt x="370" y="294"/>
                  </a:lnTo>
                  <a:lnTo>
                    <a:pt x="361" y="301"/>
                  </a:lnTo>
                  <a:lnTo>
                    <a:pt x="353" y="307"/>
                  </a:lnTo>
                  <a:lnTo>
                    <a:pt x="344" y="314"/>
                  </a:lnTo>
                  <a:lnTo>
                    <a:pt x="334" y="319"/>
                  </a:lnTo>
                  <a:lnTo>
                    <a:pt x="331" y="321"/>
                  </a:lnTo>
                  <a:lnTo>
                    <a:pt x="328" y="322"/>
                  </a:lnTo>
                  <a:lnTo>
                    <a:pt x="325" y="324"/>
                  </a:lnTo>
                  <a:lnTo>
                    <a:pt x="322" y="325"/>
                  </a:lnTo>
                  <a:lnTo>
                    <a:pt x="319" y="327"/>
                  </a:lnTo>
                  <a:lnTo>
                    <a:pt x="316" y="328"/>
                  </a:lnTo>
                  <a:lnTo>
                    <a:pt x="313" y="329"/>
                  </a:lnTo>
                  <a:lnTo>
                    <a:pt x="309" y="330"/>
                  </a:lnTo>
                  <a:lnTo>
                    <a:pt x="306" y="331"/>
                  </a:lnTo>
                  <a:lnTo>
                    <a:pt x="304" y="333"/>
                  </a:lnTo>
                  <a:lnTo>
                    <a:pt x="301" y="334"/>
                  </a:lnTo>
                  <a:lnTo>
                    <a:pt x="298" y="336"/>
                  </a:lnTo>
                  <a:lnTo>
                    <a:pt x="295" y="337"/>
                  </a:lnTo>
                  <a:lnTo>
                    <a:pt x="292" y="339"/>
                  </a:lnTo>
                  <a:lnTo>
                    <a:pt x="289" y="341"/>
                  </a:lnTo>
                  <a:lnTo>
                    <a:pt x="286" y="343"/>
                  </a:lnTo>
                  <a:lnTo>
                    <a:pt x="282" y="346"/>
                  </a:lnTo>
                  <a:lnTo>
                    <a:pt x="278" y="350"/>
                  </a:lnTo>
                  <a:lnTo>
                    <a:pt x="275" y="354"/>
                  </a:lnTo>
                  <a:lnTo>
                    <a:pt x="271" y="358"/>
                  </a:lnTo>
                  <a:lnTo>
                    <a:pt x="267" y="362"/>
                  </a:lnTo>
                  <a:lnTo>
                    <a:pt x="264" y="366"/>
                  </a:lnTo>
                  <a:lnTo>
                    <a:pt x="260" y="370"/>
                  </a:lnTo>
                  <a:lnTo>
                    <a:pt x="256" y="374"/>
                  </a:lnTo>
                  <a:lnTo>
                    <a:pt x="253" y="378"/>
                  </a:lnTo>
                  <a:lnTo>
                    <a:pt x="250" y="382"/>
                  </a:lnTo>
                  <a:lnTo>
                    <a:pt x="246" y="386"/>
                  </a:lnTo>
                  <a:lnTo>
                    <a:pt x="242" y="391"/>
                  </a:lnTo>
                  <a:lnTo>
                    <a:pt x="239" y="395"/>
                  </a:lnTo>
                  <a:lnTo>
                    <a:pt x="235" y="398"/>
                  </a:lnTo>
                  <a:lnTo>
                    <a:pt x="231" y="402"/>
                  </a:lnTo>
                  <a:lnTo>
                    <a:pt x="227" y="405"/>
                  </a:lnTo>
                  <a:lnTo>
                    <a:pt x="223" y="408"/>
                  </a:lnTo>
                  <a:lnTo>
                    <a:pt x="219" y="411"/>
                  </a:lnTo>
                  <a:lnTo>
                    <a:pt x="214" y="413"/>
                  </a:lnTo>
                  <a:lnTo>
                    <a:pt x="210" y="416"/>
                  </a:lnTo>
                  <a:lnTo>
                    <a:pt x="206" y="418"/>
                  </a:lnTo>
                  <a:lnTo>
                    <a:pt x="201" y="420"/>
                  </a:lnTo>
                  <a:lnTo>
                    <a:pt x="195" y="422"/>
                  </a:lnTo>
                  <a:lnTo>
                    <a:pt x="191" y="423"/>
                  </a:lnTo>
                  <a:lnTo>
                    <a:pt x="186" y="425"/>
                  </a:lnTo>
                  <a:lnTo>
                    <a:pt x="181" y="426"/>
                  </a:lnTo>
                  <a:lnTo>
                    <a:pt x="176" y="427"/>
                  </a:lnTo>
                  <a:lnTo>
                    <a:pt x="171" y="427"/>
                  </a:lnTo>
                  <a:lnTo>
                    <a:pt x="166" y="428"/>
                  </a:lnTo>
                  <a:lnTo>
                    <a:pt x="161" y="427"/>
                  </a:lnTo>
                  <a:lnTo>
                    <a:pt x="157" y="427"/>
                  </a:lnTo>
                  <a:lnTo>
                    <a:pt x="152" y="426"/>
                  </a:lnTo>
                  <a:lnTo>
                    <a:pt x="143" y="410"/>
                  </a:lnTo>
                  <a:lnTo>
                    <a:pt x="133" y="396"/>
                  </a:lnTo>
                  <a:lnTo>
                    <a:pt x="124" y="381"/>
                  </a:lnTo>
                  <a:lnTo>
                    <a:pt x="115" y="366"/>
                  </a:lnTo>
                  <a:lnTo>
                    <a:pt x="105" y="351"/>
                  </a:lnTo>
                  <a:lnTo>
                    <a:pt x="95" y="336"/>
                  </a:lnTo>
                  <a:lnTo>
                    <a:pt x="86" y="322"/>
                  </a:lnTo>
                  <a:lnTo>
                    <a:pt x="76" y="307"/>
                  </a:lnTo>
                  <a:lnTo>
                    <a:pt x="66" y="293"/>
                  </a:lnTo>
                  <a:lnTo>
                    <a:pt x="57" y="278"/>
                  </a:lnTo>
                  <a:lnTo>
                    <a:pt x="47" y="264"/>
                  </a:lnTo>
                  <a:lnTo>
                    <a:pt x="38" y="249"/>
                  </a:lnTo>
                  <a:lnTo>
                    <a:pt x="28" y="234"/>
                  </a:lnTo>
                  <a:lnTo>
                    <a:pt x="19" y="220"/>
                  </a:lnTo>
                  <a:lnTo>
                    <a:pt x="9" y="204"/>
                  </a:lnTo>
                  <a:lnTo>
                    <a:pt x="0" y="189"/>
                  </a:lnTo>
                  <a:lnTo>
                    <a:pt x="10" y="182"/>
                  </a:lnTo>
                  <a:lnTo>
                    <a:pt x="19" y="175"/>
                  </a:lnTo>
                  <a:lnTo>
                    <a:pt x="28" y="168"/>
                  </a:lnTo>
                  <a:lnTo>
                    <a:pt x="38" y="162"/>
                  </a:lnTo>
                  <a:lnTo>
                    <a:pt x="48" y="154"/>
                  </a:lnTo>
                  <a:lnTo>
                    <a:pt x="59" y="148"/>
                  </a:lnTo>
                  <a:lnTo>
                    <a:pt x="69" y="141"/>
                  </a:lnTo>
                  <a:lnTo>
                    <a:pt x="79" y="135"/>
                  </a:lnTo>
                  <a:lnTo>
                    <a:pt x="89" y="128"/>
                  </a:lnTo>
                  <a:lnTo>
                    <a:pt x="99" y="122"/>
                  </a:lnTo>
                  <a:lnTo>
                    <a:pt x="109" y="115"/>
                  </a:lnTo>
                  <a:lnTo>
                    <a:pt x="119" y="109"/>
                  </a:lnTo>
                  <a:lnTo>
                    <a:pt x="129" y="103"/>
                  </a:lnTo>
                  <a:lnTo>
                    <a:pt x="140" y="96"/>
                  </a:lnTo>
                  <a:lnTo>
                    <a:pt x="150" y="91"/>
                  </a:lnTo>
                  <a:lnTo>
                    <a:pt x="161" y="85"/>
                  </a:lnTo>
                  <a:lnTo>
                    <a:pt x="171" y="79"/>
                  </a:lnTo>
                  <a:lnTo>
                    <a:pt x="182" y="73"/>
                  </a:lnTo>
                  <a:lnTo>
                    <a:pt x="192" y="68"/>
                  </a:lnTo>
                  <a:lnTo>
                    <a:pt x="203" y="62"/>
                  </a:lnTo>
                  <a:lnTo>
                    <a:pt x="214" y="56"/>
                  </a:lnTo>
                  <a:lnTo>
                    <a:pt x="224" y="51"/>
                  </a:lnTo>
                  <a:lnTo>
                    <a:pt x="236" y="45"/>
                  </a:lnTo>
                  <a:lnTo>
                    <a:pt x="246" y="40"/>
                  </a:lnTo>
                  <a:lnTo>
                    <a:pt x="257" y="35"/>
                  </a:lnTo>
                  <a:lnTo>
                    <a:pt x="268" y="29"/>
                  </a:lnTo>
                  <a:lnTo>
                    <a:pt x="279" y="25"/>
                  </a:lnTo>
                  <a:lnTo>
                    <a:pt x="291" y="19"/>
                  </a:lnTo>
                  <a:lnTo>
                    <a:pt x="302" y="15"/>
                  </a:lnTo>
                  <a:lnTo>
                    <a:pt x="314" y="10"/>
                  </a:lnTo>
                  <a:lnTo>
                    <a:pt x="325" y="5"/>
                  </a:lnTo>
                  <a:lnTo>
                    <a:pt x="33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auto">
            <a:xfrm>
              <a:off x="4080" y="1474"/>
              <a:ext cx="294" cy="265"/>
            </a:xfrm>
            <a:custGeom>
              <a:avLst/>
              <a:gdLst>
                <a:gd name="T0" fmla="*/ 130 w 294"/>
                <a:gd name="T1" fmla="*/ 3 h 265"/>
                <a:gd name="T2" fmla="*/ 117 w 294"/>
                <a:gd name="T3" fmla="*/ 8 h 265"/>
                <a:gd name="T4" fmla="*/ 104 w 294"/>
                <a:gd name="T5" fmla="*/ 14 h 265"/>
                <a:gd name="T6" fmla="*/ 94 w 294"/>
                <a:gd name="T7" fmla="*/ 21 h 265"/>
                <a:gd name="T8" fmla="*/ 82 w 294"/>
                <a:gd name="T9" fmla="*/ 42 h 265"/>
                <a:gd name="T10" fmla="*/ 76 w 294"/>
                <a:gd name="T11" fmla="*/ 71 h 265"/>
                <a:gd name="T12" fmla="*/ 64 w 294"/>
                <a:gd name="T13" fmla="*/ 88 h 265"/>
                <a:gd name="T14" fmla="*/ 50 w 294"/>
                <a:gd name="T15" fmla="*/ 101 h 265"/>
                <a:gd name="T16" fmla="*/ 37 w 294"/>
                <a:gd name="T17" fmla="*/ 113 h 265"/>
                <a:gd name="T18" fmla="*/ 24 w 294"/>
                <a:gd name="T19" fmla="*/ 127 h 265"/>
                <a:gd name="T20" fmla="*/ 10 w 294"/>
                <a:gd name="T21" fmla="*/ 152 h 265"/>
                <a:gd name="T22" fmla="*/ 1 w 294"/>
                <a:gd name="T23" fmla="*/ 182 h 265"/>
                <a:gd name="T24" fmla="*/ 6 w 294"/>
                <a:gd name="T25" fmla="*/ 211 h 265"/>
                <a:gd name="T26" fmla="*/ 17 w 294"/>
                <a:gd name="T27" fmla="*/ 241 h 265"/>
                <a:gd name="T28" fmla="*/ 26 w 294"/>
                <a:gd name="T29" fmla="*/ 245 h 265"/>
                <a:gd name="T30" fmla="*/ 41 w 294"/>
                <a:gd name="T31" fmla="*/ 240 h 265"/>
                <a:gd name="T32" fmla="*/ 56 w 294"/>
                <a:gd name="T33" fmla="*/ 238 h 265"/>
                <a:gd name="T34" fmla="*/ 71 w 294"/>
                <a:gd name="T35" fmla="*/ 236 h 265"/>
                <a:gd name="T36" fmla="*/ 86 w 294"/>
                <a:gd name="T37" fmla="*/ 238 h 265"/>
                <a:gd name="T38" fmla="*/ 99 w 294"/>
                <a:gd name="T39" fmla="*/ 242 h 265"/>
                <a:gd name="T40" fmla="*/ 113 w 294"/>
                <a:gd name="T41" fmla="*/ 247 h 265"/>
                <a:gd name="T42" fmla="*/ 126 w 294"/>
                <a:gd name="T43" fmla="*/ 251 h 265"/>
                <a:gd name="T44" fmla="*/ 142 w 294"/>
                <a:gd name="T45" fmla="*/ 251 h 265"/>
                <a:gd name="T46" fmla="*/ 159 w 294"/>
                <a:gd name="T47" fmla="*/ 248 h 265"/>
                <a:gd name="T48" fmla="*/ 175 w 294"/>
                <a:gd name="T49" fmla="*/ 245 h 265"/>
                <a:gd name="T50" fmla="*/ 192 w 294"/>
                <a:gd name="T51" fmla="*/ 245 h 265"/>
                <a:gd name="T52" fmla="*/ 206 w 294"/>
                <a:gd name="T53" fmla="*/ 248 h 265"/>
                <a:gd name="T54" fmla="*/ 220 w 294"/>
                <a:gd name="T55" fmla="*/ 253 h 265"/>
                <a:gd name="T56" fmla="*/ 233 w 294"/>
                <a:gd name="T57" fmla="*/ 258 h 265"/>
                <a:gd name="T58" fmla="*/ 247 w 294"/>
                <a:gd name="T59" fmla="*/ 262 h 265"/>
                <a:gd name="T60" fmla="*/ 259 w 294"/>
                <a:gd name="T61" fmla="*/ 264 h 265"/>
                <a:gd name="T62" fmla="*/ 270 w 294"/>
                <a:gd name="T63" fmla="*/ 264 h 265"/>
                <a:gd name="T64" fmla="*/ 281 w 294"/>
                <a:gd name="T65" fmla="*/ 261 h 265"/>
                <a:gd name="T66" fmla="*/ 291 w 294"/>
                <a:gd name="T67" fmla="*/ 258 h 265"/>
                <a:gd name="T68" fmla="*/ 288 w 294"/>
                <a:gd name="T69" fmla="*/ 246 h 265"/>
                <a:gd name="T70" fmla="*/ 282 w 294"/>
                <a:gd name="T71" fmla="*/ 231 h 265"/>
                <a:gd name="T72" fmla="*/ 281 w 294"/>
                <a:gd name="T73" fmla="*/ 183 h 265"/>
                <a:gd name="T74" fmla="*/ 268 w 294"/>
                <a:gd name="T75" fmla="*/ 139 h 265"/>
                <a:gd name="T76" fmla="*/ 251 w 294"/>
                <a:gd name="T77" fmla="*/ 101 h 265"/>
                <a:gd name="T78" fmla="*/ 243 w 294"/>
                <a:gd name="T79" fmla="*/ 70 h 265"/>
                <a:gd name="T80" fmla="*/ 237 w 294"/>
                <a:gd name="T81" fmla="*/ 42 h 265"/>
                <a:gd name="T82" fmla="*/ 228 w 294"/>
                <a:gd name="T83" fmla="*/ 30 h 265"/>
                <a:gd name="T84" fmla="*/ 217 w 294"/>
                <a:gd name="T85" fmla="*/ 23 h 265"/>
                <a:gd name="T86" fmla="*/ 206 w 294"/>
                <a:gd name="T87" fmla="*/ 16 h 265"/>
                <a:gd name="T88" fmla="*/ 195 w 294"/>
                <a:gd name="T89" fmla="*/ 9 h 265"/>
                <a:gd name="T90" fmla="*/ 183 w 294"/>
                <a:gd name="T91" fmla="*/ 5 h 265"/>
                <a:gd name="T92" fmla="*/ 170 w 294"/>
                <a:gd name="T93" fmla="*/ 4 h 265"/>
                <a:gd name="T94" fmla="*/ 157 w 294"/>
                <a:gd name="T95" fmla="*/ 2 h 265"/>
                <a:gd name="T96" fmla="*/ 145 w 294"/>
                <a:gd name="T97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94" h="265">
                  <a:moveTo>
                    <a:pt x="141" y="0"/>
                  </a:moveTo>
                  <a:lnTo>
                    <a:pt x="137" y="1"/>
                  </a:lnTo>
                  <a:lnTo>
                    <a:pt x="134" y="2"/>
                  </a:lnTo>
                  <a:lnTo>
                    <a:pt x="130" y="3"/>
                  </a:lnTo>
                  <a:lnTo>
                    <a:pt x="127" y="4"/>
                  </a:lnTo>
                  <a:lnTo>
                    <a:pt x="123" y="5"/>
                  </a:lnTo>
                  <a:lnTo>
                    <a:pt x="120" y="7"/>
                  </a:lnTo>
                  <a:lnTo>
                    <a:pt x="117" y="8"/>
                  </a:lnTo>
                  <a:lnTo>
                    <a:pt x="114" y="9"/>
                  </a:lnTo>
                  <a:lnTo>
                    <a:pt x="110" y="11"/>
                  </a:lnTo>
                  <a:lnTo>
                    <a:pt x="107" y="12"/>
                  </a:lnTo>
                  <a:lnTo>
                    <a:pt x="104" y="14"/>
                  </a:lnTo>
                  <a:lnTo>
                    <a:pt x="101" y="15"/>
                  </a:lnTo>
                  <a:lnTo>
                    <a:pt x="99" y="17"/>
                  </a:lnTo>
                  <a:lnTo>
                    <a:pt x="96" y="19"/>
                  </a:lnTo>
                  <a:lnTo>
                    <a:pt x="94" y="21"/>
                  </a:lnTo>
                  <a:lnTo>
                    <a:pt x="91" y="23"/>
                  </a:lnTo>
                  <a:lnTo>
                    <a:pt x="87" y="29"/>
                  </a:lnTo>
                  <a:lnTo>
                    <a:pt x="84" y="35"/>
                  </a:lnTo>
                  <a:lnTo>
                    <a:pt x="82" y="42"/>
                  </a:lnTo>
                  <a:lnTo>
                    <a:pt x="80" y="49"/>
                  </a:lnTo>
                  <a:lnTo>
                    <a:pt x="79" y="57"/>
                  </a:lnTo>
                  <a:lnTo>
                    <a:pt x="78" y="64"/>
                  </a:lnTo>
                  <a:lnTo>
                    <a:pt x="76" y="71"/>
                  </a:lnTo>
                  <a:lnTo>
                    <a:pt x="72" y="78"/>
                  </a:lnTo>
                  <a:lnTo>
                    <a:pt x="70" y="81"/>
                  </a:lnTo>
                  <a:lnTo>
                    <a:pt x="67" y="85"/>
                  </a:lnTo>
                  <a:lnTo>
                    <a:pt x="64" y="88"/>
                  </a:lnTo>
                  <a:lnTo>
                    <a:pt x="61" y="91"/>
                  </a:lnTo>
                  <a:lnTo>
                    <a:pt x="57" y="94"/>
                  </a:lnTo>
                  <a:lnTo>
                    <a:pt x="54" y="98"/>
                  </a:lnTo>
                  <a:lnTo>
                    <a:pt x="50" y="101"/>
                  </a:lnTo>
                  <a:lnTo>
                    <a:pt x="47" y="104"/>
                  </a:lnTo>
                  <a:lnTo>
                    <a:pt x="44" y="107"/>
                  </a:lnTo>
                  <a:lnTo>
                    <a:pt x="40" y="110"/>
                  </a:lnTo>
                  <a:lnTo>
                    <a:pt x="37" y="113"/>
                  </a:lnTo>
                  <a:lnTo>
                    <a:pt x="33" y="117"/>
                  </a:lnTo>
                  <a:lnTo>
                    <a:pt x="30" y="119"/>
                  </a:lnTo>
                  <a:lnTo>
                    <a:pt x="27" y="123"/>
                  </a:lnTo>
                  <a:lnTo>
                    <a:pt x="24" y="127"/>
                  </a:lnTo>
                  <a:lnTo>
                    <a:pt x="22" y="130"/>
                  </a:lnTo>
                  <a:lnTo>
                    <a:pt x="18" y="137"/>
                  </a:lnTo>
                  <a:lnTo>
                    <a:pt x="14" y="145"/>
                  </a:lnTo>
                  <a:lnTo>
                    <a:pt x="10" y="152"/>
                  </a:lnTo>
                  <a:lnTo>
                    <a:pt x="7" y="159"/>
                  </a:lnTo>
                  <a:lnTo>
                    <a:pt x="4" y="166"/>
                  </a:lnTo>
                  <a:lnTo>
                    <a:pt x="2" y="174"/>
                  </a:lnTo>
                  <a:lnTo>
                    <a:pt x="1" y="182"/>
                  </a:lnTo>
                  <a:lnTo>
                    <a:pt x="0" y="191"/>
                  </a:lnTo>
                  <a:lnTo>
                    <a:pt x="1" y="198"/>
                  </a:lnTo>
                  <a:lnTo>
                    <a:pt x="2" y="204"/>
                  </a:lnTo>
                  <a:lnTo>
                    <a:pt x="6" y="211"/>
                  </a:lnTo>
                  <a:lnTo>
                    <a:pt x="10" y="218"/>
                  </a:lnTo>
                  <a:lnTo>
                    <a:pt x="12" y="225"/>
                  </a:lnTo>
                  <a:lnTo>
                    <a:pt x="15" y="232"/>
                  </a:lnTo>
                  <a:lnTo>
                    <a:pt x="17" y="241"/>
                  </a:lnTo>
                  <a:lnTo>
                    <a:pt x="16" y="250"/>
                  </a:lnTo>
                  <a:lnTo>
                    <a:pt x="19" y="248"/>
                  </a:lnTo>
                  <a:lnTo>
                    <a:pt x="22" y="246"/>
                  </a:lnTo>
                  <a:lnTo>
                    <a:pt x="26" y="245"/>
                  </a:lnTo>
                  <a:lnTo>
                    <a:pt x="30" y="244"/>
                  </a:lnTo>
                  <a:lnTo>
                    <a:pt x="33" y="242"/>
                  </a:lnTo>
                  <a:lnTo>
                    <a:pt x="37" y="241"/>
                  </a:lnTo>
                  <a:lnTo>
                    <a:pt x="41" y="240"/>
                  </a:lnTo>
                  <a:lnTo>
                    <a:pt x="44" y="239"/>
                  </a:lnTo>
                  <a:lnTo>
                    <a:pt x="48" y="238"/>
                  </a:lnTo>
                  <a:lnTo>
                    <a:pt x="52" y="238"/>
                  </a:lnTo>
                  <a:lnTo>
                    <a:pt x="56" y="238"/>
                  </a:lnTo>
                  <a:lnTo>
                    <a:pt x="60" y="237"/>
                  </a:lnTo>
                  <a:lnTo>
                    <a:pt x="64" y="237"/>
                  </a:lnTo>
                  <a:lnTo>
                    <a:pt x="67" y="236"/>
                  </a:lnTo>
                  <a:lnTo>
                    <a:pt x="71" y="236"/>
                  </a:lnTo>
                  <a:lnTo>
                    <a:pt x="75" y="236"/>
                  </a:lnTo>
                  <a:lnTo>
                    <a:pt x="78" y="236"/>
                  </a:lnTo>
                  <a:lnTo>
                    <a:pt x="82" y="237"/>
                  </a:lnTo>
                  <a:lnTo>
                    <a:pt x="86" y="238"/>
                  </a:lnTo>
                  <a:lnTo>
                    <a:pt x="89" y="238"/>
                  </a:lnTo>
                  <a:lnTo>
                    <a:pt x="93" y="239"/>
                  </a:lnTo>
                  <a:lnTo>
                    <a:pt x="96" y="241"/>
                  </a:lnTo>
                  <a:lnTo>
                    <a:pt x="99" y="242"/>
                  </a:lnTo>
                  <a:lnTo>
                    <a:pt x="103" y="244"/>
                  </a:lnTo>
                  <a:lnTo>
                    <a:pt x="106" y="245"/>
                  </a:lnTo>
                  <a:lnTo>
                    <a:pt x="109" y="246"/>
                  </a:lnTo>
                  <a:lnTo>
                    <a:pt x="113" y="247"/>
                  </a:lnTo>
                  <a:lnTo>
                    <a:pt x="116" y="248"/>
                  </a:lnTo>
                  <a:lnTo>
                    <a:pt x="119" y="249"/>
                  </a:lnTo>
                  <a:lnTo>
                    <a:pt x="123" y="250"/>
                  </a:lnTo>
                  <a:lnTo>
                    <a:pt x="126" y="251"/>
                  </a:lnTo>
                  <a:lnTo>
                    <a:pt x="130" y="251"/>
                  </a:lnTo>
                  <a:lnTo>
                    <a:pt x="134" y="251"/>
                  </a:lnTo>
                  <a:lnTo>
                    <a:pt x="138" y="251"/>
                  </a:lnTo>
                  <a:lnTo>
                    <a:pt x="142" y="251"/>
                  </a:lnTo>
                  <a:lnTo>
                    <a:pt x="146" y="251"/>
                  </a:lnTo>
                  <a:lnTo>
                    <a:pt x="150" y="250"/>
                  </a:lnTo>
                  <a:lnTo>
                    <a:pt x="155" y="249"/>
                  </a:lnTo>
                  <a:lnTo>
                    <a:pt x="159" y="248"/>
                  </a:lnTo>
                  <a:lnTo>
                    <a:pt x="163" y="248"/>
                  </a:lnTo>
                  <a:lnTo>
                    <a:pt x="167" y="247"/>
                  </a:lnTo>
                  <a:lnTo>
                    <a:pt x="172" y="246"/>
                  </a:lnTo>
                  <a:lnTo>
                    <a:pt x="175" y="245"/>
                  </a:lnTo>
                  <a:lnTo>
                    <a:pt x="179" y="245"/>
                  </a:lnTo>
                  <a:lnTo>
                    <a:pt x="183" y="245"/>
                  </a:lnTo>
                  <a:lnTo>
                    <a:pt x="188" y="245"/>
                  </a:lnTo>
                  <a:lnTo>
                    <a:pt x="192" y="245"/>
                  </a:lnTo>
                  <a:lnTo>
                    <a:pt x="196" y="245"/>
                  </a:lnTo>
                  <a:lnTo>
                    <a:pt x="200" y="246"/>
                  </a:lnTo>
                  <a:lnTo>
                    <a:pt x="203" y="246"/>
                  </a:lnTo>
                  <a:lnTo>
                    <a:pt x="206" y="248"/>
                  </a:lnTo>
                  <a:lnTo>
                    <a:pt x="210" y="249"/>
                  </a:lnTo>
                  <a:lnTo>
                    <a:pt x="214" y="250"/>
                  </a:lnTo>
                  <a:lnTo>
                    <a:pt x="216" y="251"/>
                  </a:lnTo>
                  <a:lnTo>
                    <a:pt x="220" y="253"/>
                  </a:lnTo>
                  <a:lnTo>
                    <a:pt x="223" y="254"/>
                  </a:lnTo>
                  <a:lnTo>
                    <a:pt x="226" y="256"/>
                  </a:lnTo>
                  <a:lnTo>
                    <a:pt x="229" y="257"/>
                  </a:lnTo>
                  <a:lnTo>
                    <a:pt x="233" y="258"/>
                  </a:lnTo>
                  <a:lnTo>
                    <a:pt x="236" y="259"/>
                  </a:lnTo>
                  <a:lnTo>
                    <a:pt x="239" y="261"/>
                  </a:lnTo>
                  <a:lnTo>
                    <a:pt x="243" y="262"/>
                  </a:lnTo>
                  <a:lnTo>
                    <a:pt x="247" y="262"/>
                  </a:lnTo>
                  <a:lnTo>
                    <a:pt x="251" y="263"/>
                  </a:lnTo>
                  <a:lnTo>
                    <a:pt x="253" y="264"/>
                  </a:lnTo>
                  <a:lnTo>
                    <a:pt x="256" y="264"/>
                  </a:lnTo>
                  <a:lnTo>
                    <a:pt x="259" y="264"/>
                  </a:lnTo>
                  <a:lnTo>
                    <a:pt x="261" y="264"/>
                  </a:lnTo>
                  <a:lnTo>
                    <a:pt x="265" y="264"/>
                  </a:lnTo>
                  <a:lnTo>
                    <a:pt x="267" y="264"/>
                  </a:lnTo>
                  <a:lnTo>
                    <a:pt x="270" y="264"/>
                  </a:lnTo>
                  <a:lnTo>
                    <a:pt x="273" y="263"/>
                  </a:lnTo>
                  <a:lnTo>
                    <a:pt x="276" y="262"/>
                  </a:lnTo>
                  <a:lnTo>
                    <a:pt x="278" y="262"/>
                  </a:lnTo>
                  <a:lnTo>
                    <a:pt x="281" y="261"/>
                  </a:lnTo>
                  <a:lnTo>
                    <a:pt x="284" y="261"/>
                  </a:lnTo>
                  <a:lnTo>
                    <a:pt x="286" y="260"/>
                  </a:lnTo>
                  <a:lnTo>
                    <a:pt x="288" y="259"/>
                  </a:lnTo>
                  <a:lnTo>
                    <a:pt x="291" y="258"/>
                  </a:lnTo>
                  <a:lnTo>
                    <a:pt x="293" y="257"/>
                  </a:lnTo>
                  <a:lnTo>
                    <a:pt x="291" y="254"/>
                  </a:lnTo>
                  <a:lnTo>
                    <a:pt x="290" y="249"/>
                  </a:lnTo>
                  <a:lnTo>
                    <a:pt x="288" y="246"/>
                  </a:lnTo>
                  <a:lnTo>
                    <a:pt x="287" y="242"/>
                  </a:lnTo>
                  <a:lnTo>
                    <a:pt x="285" y="238"/>
                  </a:lnTo>
                  <a:lnTo>
                    <a:pt x="284" y="235"/>
                  </a:lnTo>
                  <a:lnTo>
                    <a:pt x="282" y="231"/>
                  </a:lnTo>
                  <a:lnTo>
                    <a:pt x="281" y="228"/>
                  </a:lnTo>
                  <a:lnTo>
                    <a:pt x="281" y="212"/>
                  </a:lnTo>
                  <a:lnTo>
                    <a:pt x="281" y="198"/>
                  </a:lnTo>
                  <a:lnTo>
                    <a:pt x="281" y="183"/>
                  </a:lnTo>
                  <a:lnTo>
                    <a:pt x="281" y="168"/>
                  </a:lnTo>
                  <a:lnTo>
                    <a:pt x="277" y="159"/>
                  </a:lnTo>
                  <a:lnTo>
                    <a:pt x="272" y="149"/>
                  </a:lnTo>
                  <a:lnTo>
                    <a:pt x="268" y="139"/>
                  </a:lnTo>
                  <a:lnTo>
                    <a:pt x="264" y="130"/>
                  </a:lnTo>
                  <a:lnTo>
                    <a:pt x="260" y="120"/>
                  </a:lnTo>
                  <a:lnTo>
                    <a:pt x="255" y="111"/>
                  </a:lnTo>
                  <a:lnTo>
                    <a:pt x="251" y="101"/>
                  </a:lnTo>
                  <a:lnTo>
                    <a:pt x="247" y="91"/>
                  </a:lnTo>
                  <a:lnTo>
                    <a:pt x="246" y="84"/>
                  </a:lnTo>
                  <a:lnTo>
                    <a:pt x="244" y="77"/>
                  </a:lnTo>
                  <a:lnTo>
                    <a:pt x="243" y="70"/>
                  </a:lnTo>
                  <a:lnTo>
                    <a:pt x="242" y="63"/>
                  </a:lnTo>
                  <a:lnTo>
                    <a:pt x="240" y="56"/>
                  </a:lnTo>
                  <a:lnTo>
                    <a:pt x="239" y="49"/>
                  </a:lnTo>
                  <a:lnTo>
                    <a:pt x="237" y="42"/>
                  </a:lnTo>
                  <a:lnTo>
                    <a:pt x="236" y="35"/>
                  </a:lnTo>
                  <a:lnTo>
                    <a:pt x="233" y="33"/>
                  </a:lnTo>
                  <a:lnTo>
                    <a:pt x="231" y="32"/>
                  </a:lnTo>
                  <a:lnTo>
                    <a:pt x="228" y="30"/>
                  </a:lnTo>
                  <a:lnTo>
                    <a:pt x="225" y="28"/>
                  </a:lnTo>
                  <a:lnTo>
                    <a:pt x="222" y="27"/>
                  </a:lnTo>
                  <a:lnTo>
                    <a:pt x="219" y="24"/>
                  </a:lnTo>
                  <a:lnTo>
                    <a:pt x="217" y="23"/>
                  </a:lnTo>
                  <a:lnTo>
                    <a:pt x="214" y="21"/>
                  </a:lnTo>
                  <a:lnTo>
                    <a:pt x="212" y="19"/>
                  </a:lnTo>
                  <a:lnTo>
                    <a:pt x="209" y="17"/>
                  </a:lnTo>
                  <a:lnTo>
                    <a:pt x="206" y="16"/>
                  </a:lnTo>
                  <a:lnTo>
                    <a:pt x="203" y="14"/>
                  </a:lnTo>
                  <a:lnTo>
                    <a:pt x="201" y="12"/>
                  </a:lnTo>
                  <a:lnTo>
                    <a:pt x="198" y="11"/>
                  </a:lnTo>
                  <a:lnTo>
                    <a:pt x="195" y="9"/>
                  </a:lnTo>
                  <a:lnTo>
                    <a:pt x="192" y="7"/>
                  </a:lnTo>
                  <a:lnTo>
                    <a:pt x="189" y="7"/>
                  </a:lnTo>
                  <a:lnTo>
                    <a:pt x="186" y="6"/>
                  </a:lnTo>
                  <a:lnTo>
                    <a:pt x="183" y="5"/>
                  </a:lnTo>
                  <a:lnTo>
                    <a:pt x="179" y="5"/>
                  </a:lnTo>
                  <a:lnTo>
                    <a:pt x="176" y="5"/>
                  </a:lnTo>
                  <a:lnTo>
                    <a:pt x="173" y="4"/>
                  </a:lnTo>
                  <a:lnTo>
                    <a:pt x="170" y="4"/>
                  </a:lnTo>
                  <a:lnTo>
                    <a:pt x="167" y="4"/>
                  </a:lnTo>
                  <a:lnTo>
                    <a:pt x="163" y="3"/>
                  </a:lnTo>
                  <a:lnTo>
                    <a:pt x="160" y="2"/>
                  </a:lnTo>
                  <a:lnTo>
                    <a:pt x="157" y="2"/>
                  </a:lnTo>
                  <a:lnTo>
                    <a:pt x="154" y="1"/>
                  </a:lnTo>
                  <a:lnTo>
                    <a:pt x="151" y="1"/>
                  </a:lnTo>
                  <a:lnTo>
                    <a:pt x="147" y="1"/>
                  </a:lnTo>
                  <a:lnTo>
                    <a:pt x="145" y="0"/>
                  </a:lnTo>
                  <a:lnTo>
                    <a:pt x="141" y="0"/>
                  </a:lnTo>
                </a:path>
              </a:pathLst>
            </a:custGeom>
            <a:solidFill>
              <a:srgbClr val="E5E5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Freeform 21"/>
            <p:cNvSpPr>
              <a:spLocks/>
            </p:cNvSpPr>
            <p:nvPr/>
          </p:nvSpPr>
          <p:spPr bwMode="auto">
            <a:xfrm>
              <a:off x="4080" y="1474"/>
              <a:ext cx="294" cy="265"/>
            </a:xfrm>
            <a:custGeom>
              <a:avLst/>
              <a:gdLst>
                <a:gd name="T0" fmla="*/ 134 w 294"/>
                <a:gd name="T1" fmla="*/ 2 h 265"/>
                <a:gd name="T2" fmla="*/ 120 w 294"/>
                <a:gd name="T3" fmla="*/ 7 h 265"/>
                <a:gd name="T4" fmla="*/ 107 w 294"/>
                <a:gd name="T5" fmla="*/ 12 h 265"/>
                <a:gd name="T6" fmla="*/ 96 w 294"/>
                <a:gd name="T7" fmla="*/ 19 h 265"/>
                <a:gd name="T8" fmla="*/ 84 w 294"/>
                <a:gd name="T9" fmla="*/ 35 h 265"/>
                <a:gd name="T10" fmla="*/ 78 w 294"/>
                <a:gd name="T11" fmla="*/ 64 h 265"/>
                <a:gd name="T12" fmla="*/ 67 w 294"/>
                <a:gd name="T13" fmla="*/ 85 h 265"/>
                <a:gd name="T14" fmla="*/ 54 w 294"/>
                <a:gd name="T15" fmla="*/ 98 h 265"/>
                <a:gd name="T16" fmla="*/ 40 w 294"/>
                <a:gd name="T17" fmla="*/ 110 h 265"/>
                <a:gd name="T18" fmla="*/ 27 w 294"/>
                <a:gd name="T19" fmla="*/ 123 h 265"/>
                <a:gd name="T20" fmla="*/ 14 w 294"/>
                <a:gd name="T21" fmla="*/ 145 h 265"/>
                <a:gd name="T22" fmla="*/ 2 w 294"/>
                <a:gd name="T23" fmla="*/ 174 h 265"/>
                <a:gd name="T24" fmla="*/ 2 w 294"/>
                <a:gd name="T25" fmla="*/ 204 h 265"/>
                <a:gd name="T26" fmla="*/ 15 w 294"/>
                <a:gd name="T27" fmla="*/ 232 h 265"/>
                <a:gd name="T28" fmla="*/ 22 w 294"/>
                <a:gd name="T29" fmla="*/ 246 h 265"/>
                <a:gd name="T30" fmla="*/ 37 w 294"/>
                <a:gd name="T31" fmla="*/ 241 h 265"/>
                <a:gd name="T32" fmla="*/ 52 w 294"/>
                <a:gd name="T33" fmla="*/ 238 h 265"/>
                <a:gd name="T34" fmla="*/ 67 w 294"/>
                <a:gd name="T35" fmla="*/ 236 h 265"/>
                <a:gd name="T36" fmla="*/ 82 w 294"/>
                <a:gd name="T37" fmla="*/ 237 h 265"/>
                <a:gd name="T38" fmla="*/ 96 w 294"/>
                <a:gd name="T39" fmla="*/ 241 h 265"/>
                <a:gd name="T40" fmla="*/ 109 w 294"/>
                <a:gd name="T41" fmla="*/ 246 h 265"/>
                <a:gd name="T42" fmla="*/ 123 w 294"/>
                <a:gd name="T43" fmla="*/ 250 h 265"/>
                <a:gd name="T44" fmla="*/ 138 w 294"/>
                <a:gd name="T45" fmla="*/ 251 h 265"/>
                <a:gd name="T46" fmla="*/ 155 w 294"/>
                <a:gd name="T47" fmla="*/ 249 h 265"/>
                <a:gd name="T48" fmla="*/ 172 w 294"/>
                <a:gd name="T49" fmla="*/ 246 h 265"/>
                <a:gd name="T50" fmla="*/ 188 w 294"/>
                <a:gd name="T51" fmla="*/ 245 h 265"/>
                <a:gd name="T52" fmla="*/ 203 w 294"/>
                <a:gd name="T53" fmla="*/ 246 h 265"/>
                <a:gd name="T54" fmla="*/ 216 w 294"/>
                <a:gd name="T55" fmla="*/ 251 h 265"/>
                <a:gd name="T56" fmla="*/ 229 w 294"/>
                <a:gd name="T57" fmla="*/ 257 h 265"/>
                <a:gd name="T58" fmla="*/ 243 w 294"/>
                <a:gd name="T59" fmla="*/ 262 h 265"/>
                <a:gd name="T60" fmla="*/ 256 w 294"/>
                <a:gd name="T61" fmla="*/ 264 h 265"/>
                <a:gd name="T62" fmla="*/ 267 w 294"/>
                <a:gd name="T63" fmla="*/ 264 h 265"/>
                <a:gd name="T64" fmla="*/ 278 w 294"/>
                <a:gd name="T65" fmla="*/ 262 h 265"/>
                <a:gd name="T66" fmla="*/ 288 w 294"/>
                <a:gd name="T67" fmla="*/ 259 h 265"/>
                <a:gd name="T68" fmla="*/ 290 w 294"/>
                <a:gd name="T69" fmla="*/ 249 h 265"/>
                <a:gd name="T70" fmla="*/ 284 w 294"/>
                <a:gd name="T71" fmla="*/ 235 h 265"/>
                <a:gd name="T72" fmla="*/ 281 w 294"/>
                <a:gd name="T73" fmla="*/ 198 h 265"/>
                <a:gd name="T74" fmla="*/ 272 w 294"/>
                <a:gd name="T75" fmla="*/ 149 h 265"/>
                <a:gd name="T76" fmla="*/ 255 w 294"/>
                <a:gd name="T77" fmla="*/ 111 h 265"/>
                <a:gd name="T78" fmla="*/ 244 w 294"/>
                <a:gd name="T79" fmla="*/ 77 h 265"/>
                <a:gd name="T80" fmla="*/ 239 w 294"/>
                <a:gd name="T81" fmla="*/ 49 h 265"/>
                <a:gd name="T82" fmla="*/ 231 w 294"/>
                <a:gd name="T83" fmla="*/ 32 h 265"/>
                <a:gd name="T84" fmla="*/ 219 w 294"/>
                <a:gd name="T85" fmla="*/ 24 h 265"/>
                <a:gd name="T86" fmla="*/ 209 w 294"/>
                <a:gd name="T87" fmla="*/ 17 h 265"/>
                <a:gd name="T88" fmla="*/ 198 w 294"/>
                <a:gd name="T89" fmla="*/ 11 h 265"/>
                <a:gd name="T90" fmla="*/ 186 w 294"/>
                <a:gd name="T91" fmla="*/ 6 h 265"/>
                <a:gd name="T92" fmla="*/ 173 w 294"/>
                <a:gd name="T93" fmla="*/ 4 h 265"/>
                <a:gd name="T94" fmla="*/ 160 w 294"/>
                <a:gd name="T95" fmla="*/ 2 h 265"/>
                <a:gd name="T96" fmla="*/ 147 w 294"/>
                <a:gd name="T97" fmla="*/ 1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94" h="265">
                  <a:moveTo>
                    <a:pt x="141" y="0"/>
                  </a:moveTo>
                  <a:lnTo>
                    <a:pt x="141" y="0"/>
                  </a:lnTo>
                  <a:lnTo>
                    <a:pt x="137" y="1"/>
                  </a:lnTo>
                  <a:lnTo>
                    <a:pt x="134" y="2"/>
                  </a:lnTo>
                  <a:lnTo>
                    <a:pt x="130" y="3"/>
                  </a:lnTo>
                  <a:lnTo>
                    <a:pt x="127" y="4"/>
                  </a:lnTo>
                  <a:lnTo>
                    <a:pt x="123" y="5"/>
                  </a:lnTo>
                  <a:lnTo>
                    <a:pt x="120" y="7"/>
                  </a:lnTo>
                  <a:lnTo>
                    <a:pt x="117" y="8"/>
                  </a:lnTo>
                  <a:lnTo>
                    <a:pt x="114" y="9"/>
                  </a:lnTo>
                  <a:lnTo>
                    <a:pt x="110" y="11"/>
                  </a:lnTo>
                  <a:lnTo>
                    <a:pt x="107" y="12"/>
                  </a:lnTo>
                  <a:lnTo>
                    <a:pt x="104" y="14"/>
                  </a:lnTo>
                  <a:lnTo>
                    <a:pt x="101" y="15"/>
                  </a:lnTo>
                  <a:lnTo>
                    <a:pt x="99" y="17"/>
                  </a:lnTo>
                  <a:lnTo>
                    <a:pt x="96" y="19"/>
                  </a:lnTo>
                  <a:lnTo>
                    <a:pt x="94" y="21"/>
                  </a:lnTo>
                  <a:lnTo>
                    <a:pt x="91" y="23"/>
                  </a:lnTo>
                  <a:lnTo>
                    <a:pt x="87" y="29"/>
                  </a:lnTo>
                  <a:lnTo>
                    <a:pt x="84" y="35"/>
                  </a:lnTo>
                  <a:lnTo>
                    <a:pt x="82" y="42"/>
                  </a:lnTo>
                  <a:lnTo>
                    <a:pt x="80" y="49"/>
                  </a:lnTo>
                  <a:lnTo>
                    <a:pt x="79" y="57"/>
                  </a:lnTo>
                  <a:lnTo>
                    <a:pt x="78" y="64"/>
                  </a:lnTo>
                  <a:lnTo>
                    <a:pt x="76" y="71"/>
                  </a:lnTo>
                  <a:lnTo>
                    <a:pt x="72" y="78"/>
                  </a:lnTo>
                  <a:lnTo>
                    <a:pt x="70" y="81"/>
                  </a:lnTo>
                  <a:lnTo>
                    <a:pt x="67" y="85"/>
                  </a:lnTo>
                  <a:lnTo>
                    <a:pt x="64" y="88"/>
                  </a:lnTo>
                  <a:lnTo>
                    <a:pt x="61" y="91"/>
                  </a:lnTo>
                  <a:lnTo>
                    <a:pt x="57" y="94"/>
                  </a:lnTo>
                  <a:lnTo>
                    <a:pt x="54" y="98"/>
                  </a:lnTo>
                  <a:lnTo>
                    <a:pt x="50" y="101"/>
                  </a:lnTo>
                  <a:lnTo>
                    <a:pt x="47" y="104"/>
                  </a:lnTo>
                  <a:lnTo>
                    <a:pt x="44" y="107"/>
                  </a:lnTo>
                  <a:lnTo>
                    <a:pt x="40" y="110"/>
                  </a:lnTo>
                  <a:lnTo>
                    <a:pt x="37" y="113"/>
                  </a:lnTo>
                  <a:lnTo>
                    <a:pt x="33" y="117"/>
                  </a:lnTo>
                  <a:lnTo>
                    <a:pt x="30" y="119"/>
                  </a:lnTo>
                  <a:lnTo>
                    <a:pt x="27" y="123"/>
                  </a:lnTo>
                  <a:lnTo>
                    <a:pt x="24" y="127"/>
                  </a:lnTo>
                  <a:lnTo>
                    <a:pt x="22" y="130"/>
                  </a:lnTo>
                  <a:lnTo>
                    <a:pt x="18" y="137"/>
                  </a:lnTo>
                  <a:lnTo>
                    <a:pt x="14" y="145"/>
                  </a:lnTo>
                  <a:lnTo>
                    <a:pt x="10" y="152"/>
                  </a:lnTo>
                  <a:lnTo>
                    <a:pt x="7" y="159"/>
                  </a:lnTo>
                  <a:lnTo>
                    <a:pt x="4" y="166"/>
                  </a:lnTo>
                  <a:lnTo>
                    <a:pt x="2" y="174"/>
                  </a:lnTo>
                  <a:lnTo>
                    <a:pt x="1" y="182"/>
                  </a:lnTo>
                  <a:lnTo>
                    <a:pt x="0" y="191"/>
                  </a:lnTo>
                  <a:lnTo>
                    <a:pt x="1" y="198"/>
                  </a:lnTo>
                  <a:lnTo>
                    <a:pt x="2" y="204"/>
                  </a:lnTo>
                  <a:lnTo>
                    <a:pt x="6" y="211"/>
                  </a:lnTo>
                  <a:lnTo>
                    <a:pt x="10" y="218"/>
                  </a:lnTo>
                  <a:lnTo>
                    <a:pt x="12" y="225"/>
                  </a:lnTo>
                  <a:lnTo>
                    <a:pt x="15" y="232"/>
                  </a:lnTo>
                  <a:lnTo>
                    <a:pt x="17" y="241"/>
                  </a:lnTo>
                  <a:lnTo>
                    <a:pt x="16" y="250"/>
                  </a:lnTo>
                  <a:lnTo>
                    <a:pt x="19" y="248"/>
                  </a:lnTo>
                  <a:lnTo>
                    <a:pt x="22" y="246"/>
                  </a:lnTo>
                  <a:lnTo>
                    <a:pt x="26" y="245"/>
                  </a:lnTo>
                  <a:lnTo>
                    <a:pt x="30" y="244"/>
                  </a:lnTo>
                  <a:lnTo>
                    <a:pt x="33" y="242"/>
                  </a:lnTo>
                  <a:lnTo>
                    <a:pt x="37" y="241"/>
                  </a:lnTo>
                  <a:lnTo>
                    <a:pt x="41" y="240"/>
                  </a:lnTo>
                  <a:lnTo>
                    <a:pt x="44" y="239"/>
                  </a:lnTo>
                  <a:lnTo>
                    <a:pt x="48" y="238"/>
                  </a:lnTo>
                  <a:lnTo>
                    <a:pt x="52" y="238"/>
                  </a:lnTo>
                  <a:lnTo>
                    <a:pt x="56" y="238"/>
                  </a:lnTo>
                  <a:lnTo>
                    <a:pt x="60" y="237"/>
                  </a:lnTo>
                  <a:lnTo>
                    <a:pt x="64" y="237"/>
                  </a:lnTo>
                  <a:lnTo>
                    <a:pt x="67" y="236"/>
                  </a:lnTo>
                  <a:lnTo>
                    <a:pt x="71" y="236"/>
                  </a:lnTo>
                  <a:lnTo>
                    <a:pt x="75" y="236"/>
                  </a:lnTo>
                  <a:lnTo>
                    <a:pt x="78" y="236"/>
                  </a:lnTo>
                  <a:lnTo>
                    <a:pt x="82" y="237"/>
                  </a:lnTo>
                  <a:lnTo>
                    <a:pt x="86" y="238"/>
                  </a:lnTo>
                  <a:lnTo>
                    <a:pt x="89" y="238"/>
                  </a:lnTo>
                  <a:lnTo>
                    <a:pt x="93" y="239"/>
                  </a:lnTo>
                  <a:lnTo>
                    <a:pt x="96" y="241"/>
                  </a:lnTo>
                  <a:lnTo>
                    <a:pt x="99" y="242"/>
                  </a:lnTo>
                  <a:lnTo>
                    <a:pt x="103" y="244"/>
                  </a:lnTo>
                  <a:lnTo>
                    <a:pt x="106" y="245"/>
                  </a:lnTo>
                  <a:lnTo>
                    <a:pt x="109" y="246"/>
                  </a:lnTo>
                  <a:lnTo>
                    <a:pt x="113" y="247"/>
                  </a:lnTo>
                  <a:lnTo>
                    <a:pt x="116" y="248"/>
                  </a:lnTo>
                  <a:lnTo>
                    <a:pt x="119" y="249"/>
                  </a:lnTo>
                  <a:lnTo>
                    <a:pt x="123" y="250"/>
                  </a:lnTo>
                  <a:lnTo>
                    <a:pt x="126" y="251"/>
                  </a:lnTo>
                  <a:lnTo>
                    <a:pt x="130" y="251"/>
                  </a:lnTo>
                  <a:lnTo>
                    <a:pt x="134" y="251"/>
                  </a:lnTo>
                  <a:lnTo>
                    <a:pt x="138" y="251"/>
                  </a:lnTo>
                  <a:lnTo>
                    <a:pt x="142" y="251"/>
                  </a:lnTo>
                  <a:lnTo>
                    <a:pt x="146" y="251"/>
                  </a:lnTo>
                  <a:lnTo>
                    <a:pt x="150" y="250"/>
                  </a:lnTo>
                  <a:lnTo>
                    <a:pt x="155" y="249"/>
                  </a:lnTo>
                  <a:lnTo>
                    <a:pt x="159" y="248"/>
                  </a:lnTo>
                  <a:lnTo>
                    <a:pt x="163" y="248"/>
                  </a:lnTo>
                  <a:lnTo>
                    <a:pt x="167" y="247"/>
                  </a:lnTo>
                  <a:lnTo>
                    <a:pt x="172" y="246"/>
                  </a:lnTo>
                  <a:lnTo>
                    <a:pt x="175" y="245"/>
                  </a:lnTo>
                  <a:lnTo>
                    <a:pt x="179" y="245"/>
                  </a:lnTo>
                  <a:lnTo>
                    <a:pt x="183" y="245"/>
                  </a:lnTo>
                  <a:lnTo>
                    <a:pt x="188" y="245"/>
                  </a:lnTo>
                  <a:lnTo>
                    <a:pt x="192" y="245"/>
                  </a:lnTo>
                  <a:lnTo>
                    <a:pt x="196" y="245"/>
                  </a:lnTo>
                  <a:lnTo>
                    <a:pt x="200" y="246"/>
                  </a:lnTo>
                  <a:lnTo>
                    <a:pt x="203" y="246"/>
                  </a:lnTo>
                  <a:lnTo>
                    <a:pt x="206" y="248"/>
                  </a:lnTo>
                  <a:lnTo>
                    <a:pt x="210" y="249"/>
                  </a:lnTo>
                  <a:lnTo>
                    <a:pt x="214" y="250"/>
                  </a:lnTo>
                  <a:lnTo>
                    <a:pt x="216" y="251"/>
                  </a:lnTo>
                  <a:lnTo>
                    <a:pt x="220" y="253"/>
                  </a:lnTo>
                  <a:lnTo>
                    <a:pt x="223" y="254"/>
                  </a:lnTo>
                  <a:lnTo>
                    <a:pt x="226" y="256"/>
                  </a:lnTo>
                  <a:lnTo>
                    <a:pt x="229" y="257"/>
                  </a:lnTo>
                  <a:lnTo>
                    <a:pt x="233" y="258"/>
                  </a:lnTo>
                  <a:lnTo>
                    <a:pt x="236" y="259"/>
                  </a:lnTo>
                  <a:lnTo>
                    <a:pt x="239" y="261"/>
                  </a:lnTo>
                  <a:lnTo>
                    <a:pt x="243" y="262"/>
                  </a:lnTo>
                  <a:lnTo>
                    <a:pt x="247" y="262"/>
                  </a:lnTo>
                  <a:lnTo>
                    <a:pt x="251" y="263"/>
                  </a:lnTo>
                  <a:lnTo>
                    <a:pt x="253" y="264"/>
                  </a:lnTo>
                  <a:lnTo>
                    <a:pt x="256" y="264"/>
                  </a:lnTo>
                  <a:lnTo>
                    <a:pt x="259" y="264"/>
                  </a:lnTo>
                  <a:lnTo>
                    <a:pt x="261" y="264"/>
                  </a:lnTo>
                  <a:lnTo>
                    <a:pt x="265" y="264"/>
                  </a:lnTo>
                  <a:lnTo>
                    <a:pt x="267" y="264"/>
                  </a:lnTo>
                  <a:lnTo>
                    <a:pt x="270" y="264"/>
                  </a:lnTo>
                  <a:lnTo>
                    <a:pt x="273" y="263"/>
                  </a:lnTo>
                  <a:lnTo>
                    <a:pt x="276" y="262"/>
                  </a:lnTo>
                  <a:lnTo>
                    <a:pt x="278" y="262"/>
                  </a:lnTo>
                  <a:lnTo>
                    <a:pt x="281" y="261"/>
                  </a:lnTo>
                  <a:lnTo>
                    <a:pt x="284" y="261"/>
                  </a:lnTo>
                  <a:lnTo>
                    <a:pt x="286" y="260"/>
                  </a:lnTo>
                  <a:lnTo>
                    <a:pt x="288" y="259"/>
                  </a:lnTo>
                  <a:lnTo>
                    <a:pt x="291" y="258"/>
                  </a:lnTo>
                  <a:lnTo>
                    <a:pt x="293" y="257"/>
                  </a:lnTo>
                  <a:lnTo>
                    <a:pt x="291" y="254"/>
                  </a:lnTo>
                  <a:lnTo>
                    <a:pt x="290" y="249"/>
                  </a:lnTo>
                  <a:lnTo>
                    <a:pt x="288" y="246"/>
                  </a:lnTo>
                  <a:lnTo>
                    <a:pt x="287" y="242"/>
                  </a:lnTo>
                  <a:lnTo>
                    <a:pt x="285" y="238"/>
                  </a:lnTo>
                  <a:lnTo>
                    <a:pt x="284" y="235"/>
                  </a:lnTo>
                  <a:lnTo>
                    <a:pt x="282" y="231"/>
                  </a:lnTo>
                  <a:lnTo>
                    <a:pt x="281" y="228"/>
                  </a:lnTo>
                  <a:lnTo>
                    <a:pt x="281" y="212"/>
                  </a:lnTo>
                  <a:lnTo>
                    <a:pt x="281" y="198"/>
                  </a:lnTo>
                  <a:lnTo>
                    <a:pt x="281" y="183"/>
                  </a:lnTo>
                  <a:lnTo>
                    <a:pt x="281" y="168"/>
                  </a:lnTo>
                  <a:lnTo>
                    <a:pt x="277" y="159"/>
                  </a:lnTo>
                  <a:lnTo>
                    <a:pt x="272" y="149"/>
                  </a:lnTo>
                  <a:lnTo>
                    <a:pt x="268" y="139"/>
                  </a:lnTo>
                  <a:lnTo>
                    <a:pt x="264" y="130"/>
                  </a:lnTo>
                  <a:lnTo>
                    <a:pt x="260" y="120"/>
                  </a:lnTo>
                  <a:lnTo>
                    <a:pt x="255" y="111"/>
                  </a:lnTo>
                  <a:lnTo>
                    <a:pt x="251" y="101"/>
                  </a:lnTo>
                  <a:lnTo>
                    <a:pt x="247" y="91"/>
                  </a:lnTo>
                  <a:lnTo>
                    <a:pt x="246" y="84"/>
                  </a:lnTo>
                  <a:lnTo>
                    <a:pt x="244" y="77"/>
                  </a:lnTo>
                  <a:lnTo>
                    <a:pt x="243" y="70"/>
                  </a:lnTo>
                  <a:lnTo>
                    <a:pt x="242" y="63"/>
                  </a:lnTo>
                  <a:lnTo>
                    <a:pt x="240" y="56"/>
                  </a:lnTo>
                  <a:lnTo>
                    <a:pt x="239" y="49"/>
                  </a:lnTo>
                  <a:lnTo>
                    <a:pt x="237" y="42"/>
                  </a:lnTo>
                  <a:lnTo>
                    <a:pt x="236" y="35"/>
                  </a:lnTo>
                  <a:lnTo>
                    <a:pt x="233" y="33"/>
                  </a:lnTo>
                  <a:lnTo>
                    <a:pt x="231" y="32"/>
                  </a:lnTo>
                  <a:lnTo>
                    <a:pt x="228" y="30"/>
                  </a:lnTo>
                  <a:lnTo>
                    <a:pt x="225" y="28"/>
                  </a:lnTo>
                  <a:lnTo>
                    <a:pt x="222" y="27"/>
                  </a:lnTo>
                  <a:lnTo>
                    <a:pt x="219" y="24"/>
                  </a:lnTo>
                  <a:lnTo>
                    <a:pt x="217" y="23"/>
                  </a:lnTo>
                  <a:lnTo>
                    <a:pt x="214" y="21"/>
                  </a:lnTo>
                  <a:lnTo>
                    <a:pt x="212" y="19"/>
                  </a:lnTo>
                  <a:lnTo>
                    <a:pt x="209" y="17"/>
                  </a:lnTo>
                  <a:lnTo>
                    <a:pt x="206" y="16"/>
                  </a:lnTo>
                  <a:lnTo>
                    <a:pt x="203" y="14"/>
                  </a:lnTo>
                  <a:lnTo>
                    <a:pt x="201" y="12"/>
                  </a:lnTo>
                  <a:lnTo>
                    <a:pt x="198" y="11"/>
                  </a:lnTo>
                  <a:lnTo>
                    <a:pt x="195" y="9"/>
                  </a:lnTo>
                  <a:lnTo>
                    <a:pt x="192" y="7"/>
                  </a:lnTo>
                  <a:lnTo>
                    <a:pt x="189" y="7"/>
                  </a:lnTo>
                  <a:lnTo>
                    <a:pt x="186" y="6"/>
                  </a:lnTo>
                  <a:lnTo>
                    <a:pt x="183" y="5"/>
                  </a:lnTo>
                  <a:lnTo>
                    <a:pt x="179" y="5"/>
                  </a:lnTo>
                  <a:lnTo>
                    <a:pt x="176" y="5"/>
                  </a:lnTo>
                  <a:lnTo>
                    <a:pt x="173" y="4"/>
                  </a:lnTo>
                  <a:lnTo>
                    <a:pt x="170" y="4"/>
                  </a:lnTo>
                  <a:lnTo>
                    <a:pt x="167" y="4"/>
                  </a:lnTo>
                  <a:lnTo>
                    <a:pt x="163" y="3"/>
                  </a:lnTo>
                  <a:lnTo>
                    <a:pt x="160" y="2"/>
                  </a:lnTo>
                  <a:lnTo>
                    <a:pt x="157" y="2"/>
                  </a:lnTo>
                  <a:lnTo>
                    <a:pt x="154" y="1"/>
                  </a:lnTo>
                  <a:lnTo>
                    <a:pt x="151" y="1"/>
                  </a:lnTo>
                  <a:lnTo>
                    <a:pt x="147" y="1"/>
                  </a:lnTo>
                  <a:lnTo>
                    <a:pt x="145" y="0"/>
                  </a:lnTo>
                  <a:lnTo>
                    <a:pt x="14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Freeform 22"/>
            <p:cNvSpPr>
              <a:spLocks/>
            </p:cNvSpPr>
            <p:nvPr/>
          </p:nvSpPr>
          <p:spPr bwMode="auto">
            <a:xfrm>
              <a:off x="4230" y="1474"/>
              <a:ext cx="160" cy="267"/>
            </a:xfrm>
            <a:custGeom>
              <a:avLst/>
              <a:gdLst>
                <a:gd name="T0" fmla="*/ 2 w 160"/>
                <a:gd name="T1" fmla="*/ 17 h 267"/>
                <a:gd name="T2" fmla="*/ 8 w 160"/>
                <a:gd name="T3" fmla="*/ 15 h 267"/>
                <a:gd name="T4" fmla="*/ 14 w 160"/>
                <a:gd name="T5" fmla="*/ 14 h 267"/>
                <a:gd name="T6" fmla="*/ 20 w 160"/>
                <a:gd name="T7" fmla="*/ 14 h 267"/>
                <a:gd name="T8" fmla="*/ 27 w 160"/>
                <a:gd name="T9" fmla="*/ 14 h 267"/>
                <a:gd name="T10" fmla="*/ 34 w 160"/>
                <a:gd name="T11" fmla="*/ 15 h 267"/>
                <a:gd name="T12" fmla="*/ 41 w 160"/>
                <a:gd name="T13" fmla="*/ 16 h 267"/>
                <a:gd name="T14" fmla="*/ 48 w 160"/>
                <a:gd name="T15" fmla="*/ 18 h 267"/>
                <a:gd name="T16" fmla="*/ 56 w 160"/>
                <a:gd name="T17" fmla="*/ 21 h 267"/>
                <a:gd name="T18" fmla="*/ 66 w 160"/>
                <a:gd name="T19" fmla="*/ 29 h 267"/>
                <a:gd name="T20" fmla="*/ 75 w 160"/>
                <a:gd name="T21" fmla="*/ 38 h 267"/>
                <a:gd name="T22" fmla="*/ 82 w 160"/>
                <a:gd name="T23" fmla="*/ 48 h 267"/>
                <a:gd name="T24" fmla="*/ 87 w 160"/>
                <a:gd name="T25" fmla="*/ 64 h 267"/>
                <a:gd name="T26" fmla="*/ 88 w 160"/>
                <a:gd name="T27" fmla="*/ 86 h 267"/>
                <a:gd name="T28" fmla="*/ 93 w 160"/>
                <a:gd name="T29" fmla="*/ 106 h 267"/>
                <a:gd name="T30" fmla="*/ 101 w 160"/>
                <a:gd name="T31" fmla="*/ 124 h 267"/>
                <a:gd name="T32" fmla="*/ 111 w 160"/>
                <a:gd name="T33" fmla="*/ 141 h 267"/>
                <a:gd name="T34" fmla="*/ 119 w 160"/>
                <a:gd name="T35" fmla="*/ 159 h 267"/>
                <a:gd name="T36" fmla="*/ 123 w 160"/>
                <a:gd name="T37" fmla="*/ 177 h 267"/>
                <a:gd name="T38" fmla="*/ 123 w 160"/>
                <a:gd name="T39" fmla="*/ 195 h 267"/>
                <a:gd name="T40" fmla="*/ 121 w 160"/>
                <a:gd name="T41" fmla="*/ 214 h 267"/>
                <a:gd name="T42" fmla="*/ 121 w 160"/>
                <a:gd name="T43" fmla="*/ 231 h 267"/>
                <a:gd name="T44" fmla="*/ 124 w 160"/>
                <a:gd name="T45" fmla="*/ 244 h 267"/>
                <a:gd name="T46" fmla="*/ 127 w 160"/>
                <a:gd name="T47" fmla="*/ 251 h 267"/>
                <a:gd name="T48" fmla="*/ 132 w 160"/>
                <a:gd name="T49" fmla="*/ 257 h 267"/>
                <a:gd name="T50" fmla="*/ 137 w 160"/>
                <a:gd name="T51" fmla="*/ 263 h 267"/>
                <a:gd name="T52" fmla="*/ 143 w 160"/>
                <a:gd name="T53" fmla="*/ 264 h 267"/>
                <a:gd name="T54" fmla="*/ 149 w 160"/>
                <a:gd name="T55" fmla="*/ 261 h 267"/>
                <a:gd name="T56" fmla="*/ 153 w 160"/>
                <a:gd name="T57" fmla="*/ 257 h 267"/>
                <a:gd name="T58" fmla="*/ 157 w 160"/>
                <a:gd name="T59" fmla="*/ 254 h 267"/>
                <a:gd name="T60" fmla="*/ 154 w 160"/>
                <a:gd name="T61" fmla="*/ 250 h 267"/>
                <a:gd name="T62" fmla="*/ 148 w 160"/>
                <a:gd name="T63" fmla="*/ 243 h 267"/>
                <a:gd name="T64" fmla="*/ 143 w 160"/>
                <a:gd name="T65" fmla="*/ 236 h 267"/>
                <a:gd name="T66" fmla="*/ 140 w 160"/>
                <a:gd name="T67" fmla="*/ 229 h 267"/>
                <a:gd name="T68" fmla="*/ 138 w 160"/>
                <a:gd name="T69" fmla="*/ 212 h 267"/>
                <a:gd name="T70" fmla="*/ 139 w 160"/>
                <a:gd name="T71" fmla="*/ 184 h 267"/>
                <a:gd name="T72" fmla="*/ 134 w 160"/>
                <a:gd name="T73" fmla="*/ 162 h 267"/>
                <a:gd name="T74" fmla="*/ 127 w 160"/>
                <a:gd name="T75" fmla="*/ 142 h 267"/>
                <a:gd name="T76" fmla="*/ 118 w 160"/>
                <a:gd name="T77" fmla="*/ 122 h 267"/>
                <a:gd name="T78" fmla="*/ 111 w 160"/>
                <a:gd name="T79" fmla="*/ 102 h 267"/>
                <a:gd name="T80" fmla="*/ 106 w 160"/>
                <a:gd name="T81" fmla="*/ 79 h 267"/>
                <a:gd name="T82" fmla="*/ 106 w 160"/>
                <a:gd name="T83" fmla="*/ 53 h 267"/>
                <a:gd name="T84" fmla="*/ 99 w 160"/>
                <a:gd name="T85" fmla="*/ 35 h 267"/>
                <a:gd name="T86" fmla="*/ 91 w 160"/>
                <a:gd name="T87" fmla="*/ 25 h 267"/>
                <a:gd name="T88" fmla="*/ 81 w 160"/>
                <a:gd name="T89" fmla="*/ 17 h 267"/>
                <a:gd name="T90" fmla="*/ 70 w 160"/>
                <a:gd name="T91" fmla="*/ 9 h 267"/>
                <a:gd name="T92" fmla="*/ 60 w 160"/>
                <a:gd name="T93" fmla="*/ 6 h 267"/>
                <a:gd name="T94" fmla="*/ 54 w 160"/>
                <a:gd name="T95" fmla="*/ 4 h 267"/>
                <a:gd name="T96" fmla="*/ 47 w 160"/>
                <a:gd name="T97" fmla="*/ 1 h 267"/>
                <a:gd name="T98" fmla="*/ 40 w 160"/>
                <a:gd name="T99" fmla="*/ 0 h 267"/>
                <a:gd name="T100" fmla="*/ 33 w 160"/>
                <a:gd name="T101" fmla="*/ 0 h 267"/>
                <a:gd name="T102" fmla="*/ 26 w 160"/>
                <a:gd name="T103" fmla="*/ 0 h 267"/>
                <a:gd name="T104" fmla="*/ 20 w 160"/>
                <a:gd name="T105" fmla="*/ 0 h 267"/>
                <a:gd name="T106" fmla="*/ 12 w 160"/>
                <a:gd name="T107" fmla="*/ 1 h 267"/>
                <a:gd name="T108" fmla="*/ 8 w 160"/>
                <a:gd name="T109" fmla="*/ 4 h 267"/>
                <a:gd name="T110" fmla="*/ 5 w 160"/>
                <a:gd name="T111" fmla="*/ 8 h 267"/>
                <a:gd name="T112" fmla="*/ 3 w 160"/>
                <a:gd name="T113" fmla="*/ 12 h 267"/>
                <a:gd name="T114" fmla="*/ 1 w 160"/>
                <a:gd name="T115" fmla="*/ 15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0" h="267">
                  <a:moveTo>
                    <a:pt x="0" y="17"/>
                  </a:moveTo>
                  <a:lnTo>
                    <a:pt x="2" y="17"/>
                  </a:lnTo>
                  <a:lnTo>
                    <a:pt x="5" y="16"/>
                  </a:lnTo>
                  <a:lnTo>
                    <a:pt x="8" y="15"/>
                  </a:lnTo>
                  <a:lnTo>
                    <a:pt x="11" y="15"/>
                  </a:lnTo>
                  <a:lnTo>
                    <a:pt x="14" y="14"/>
                  </a:lnTo>
                  <a:lnTo>
                    <a:pt x="17" y="14"/>
                  </a:lnTo>
                  <a:lnTo>
                    <a:pt x="20" y="14"/>
                  </a:lnTo>
                  <a:lnTo>
                    <a:pt x="24" y="14"/>
                  </a:lnTo>
                  <a:lnTo>
                    <a:pt x="27" y="14"/>
                  </a:lnTo>
                  <a:lnTo>
                    <a:pt x="31" y="14"/>
                  </a:lnTo>
                  <a:lnTo>
                    <a:pt x="34" y="15"/>
                  </a:lnTo>
                  <a:lnTo>
                    <a:pt x="38" y="15"/>
                  </a:lnTo>
                  <a:lnTo>
                    <a:pt x="41" y="16"/>
                  </a:lnTo>
                  <a:lnTo>
                    <a:pt x="44" y="17"/>
                  </a:lnTo>
                  <a:lnTo>
                    <a:pt x="48" y="18"/>
                  </a:lnTo>
                  <a:lnTo>
                    <a:pt x="51" y="19"/>
                  </a:lnTo>
                  <a:lnTo>
                    <a:pt x="56" y="21"/>
                  </a:lnTo>
                  <a:lnTo>
                    <a:pt x="61" y="25"/>
                  </a:lnTo>
                  <a:lnTo>
                    <a:pt x="66" y="29"/>
                  </a:lnTo>
                  <a:lnTo>
                    <a:pt x="71" y="33"/>
                  </a:lnTo>
                  <a:lnTo>
                    <a:pt x="75" y="38"/>
                  </a:lnTo>
                  <a:lnTo>
                    <a:pt x="79" y="42"/>
                  </a:lnTo>
                  <a:lnTo>
                    <a:pt x="82" y="48"/>
                  </a:lnTo>
                  <a:lnTo>
                    <a:pt x="84" y="53"/>
                  </a:lnTo>
                  <a:lnTo>
                    <a:pt x="87" y="64"/>
                  </a:lnTo>
                  <a:lnTo>
                    <a:pt x="88" y="75"/>
                  </a:lnTo>
                  <a:lnTo>
                    <a:pt x="88" y="86"/>
                  </a:lnTo>
                  <a:lnTo>
                    <a:pt x="90" y="97"/>
                  </a:lnTo>
                  <a:lnTo>
                    <a:pt x="93" y="106"/>
                  </a:lnTo>
                  <a:lnTo>
                    <a:pt x="97" y="115"/>
                  </a:lnTo>
                  <a:lnTo>
                    <a:pt x="101" y="124"/>
                  </a:lnTo>
                  <a:lnTo>
                    <a:pt x="106" y="132"/>
                  </a:lnTo>
                  <a:lnTo>
                    <a:pt x="111" y="141"/>
                  </a:lnTo>
                  <a:lnTo>
                    <a:pt x="116" y="150"/>
                  </a:lnTo>
                  <a:lnTo>
                    <a:pt x="119" y="159"/>
                  </a:lnTo>
                  <a:lnTo>
                    <a:pt x="121" y="168"/>
                  </a:lnTo>
                  <a:lnTo>
                    <a:pt x="123" y="177"/>
                  </a:lnTo>
                  <a:lnTo>
                    <a:pt x="123" y="186"/>
                  </a:lnTo>
                  <a:lnTo>
                    <a:pt x="123" y="195"/>
                  </a:lnTo>
                  <a:lnTo>
                    <a:pt x="122" y="204"/>
                  </a:lnTo>
                  <a:lnTo>
                    <a:pt x="121" y="214"/>
                  </a:lnTo>
                  <a:lnTo>
                    <a:pt x="121" y="223"/>
                  </a:lnTo>
                  <a:lnTo>
                    <a:pt x="121" y="231"/>
                  </a:lnTo>
                  <a:lnTo>
                    <a:pt x="123" y="240"/>
                  </a:lnTo>
                  <a:lnTo>
                    <a:pt x="124" y="244"/>
                  </a:lnTo>
                  <a:lnTo>
                    <a:pt x="126" y="248"/>
                  </a:lnTo>
                  <a:lnTo>
                    <a:pt x="127" y="251"/>
                  </a:lnTo>
                  <a:lnTo>
                    <a:pt x="130" y="254"/>
                  </a:lnTo>
                  <a:lnTo>
                    <a:pt x="132" y="257"/>
                  </a:lnTo>
                  <a:lnTo>
                    <a:pt x="134" y="260"/>
                  </a:lnTo>
                  <a:lnTo>
                    <a:pt x="137" y="263"/>
                  </a:lnTo>
                  <a:lnTo>
                    <a:pt x="141" y="266"/>
                  </a:lnTo>
                  <a:lnTo>
                    <a:pt x="143" y="264"/>
                  </a:lnTo>
                  <a:lnTo>
                    <a:pt x="146" y="263"/>
                  </a:lnTo>
                  <a:lnTo>
                    <a:pt x="149" y="261"/>
                  </a:lnTo>
                  <a:lnTo>
                    <a:pt x="151" y="260"/>
                  </a:lnTo>
                  <a:lnTo>
                    <a:pt x="153" y="257"/>
                  </a:lnTo>
                  <a:lnTo>
                    <a:pt x="155" y="256"/>
                  </a:lnTo>
                  <a:lnTo>
                    <a:pt x="157" y="254"/>
                  </a:lnTo>
                  <a:lnTo>
                    <a:pt x="159" y="252"/>
                  </a:lnTo>
                  <a:lnTo>
                    <a:pt x="154" y="250"/>
                  </a:lnTo>
                  <a:lnTo>
                    <a:pt x="151" y="246"/>
                  </a:lnTo>
                  <a:lnTo>
                    <a:pt x="148" y="243"/>
                  </a:lnTo>
                  <a:lnTo>
                    <a:pt x="146" y="240"/>
                  </a:lnTo>
                  <a:lnTo>
                    <a:pt x="143" y="236"/>
                  </a:lnTo>
                  <a:lnTo>
                    <a:pt x="141" y="233"/>
                  </a:lnTo>
                  <a:lnTo>
                    <a:pt x="140" y="229"/>
                  </a:lnTo>
                  <a:lnTo>
                    <a:pt x="139" y="224"/>
                  </a:lnTo>
                  <a:lnTo>
                    <a:pt x="138" y="212"/>
                  </a:lnTo>
                  <a:lnTo>
                    <a:pt x="138" y="199"/>
                  </a:lnTo>
                  <a:lnTo>
                    <a:pt x="139" y="184"/>
                  </a:lnTo>
                  <a:lnTo>
                    <a:pt x="137" y="173"/>
                  </a:lnTo>
                  <a:lnTo>
                    <a:pt x="134" y="162"/>
                  </a:lnTo>
                  <a:lnTo>
                    <a:pt x="131" y="151"/>
                  </a:lnTo>
                  <a:lnTo>
                    <a:pt x="127" y="142"/>
                  </a:lnTo>
                  <a:lnTo>
                    <a:pt x="123" y="132"/>
                  </a:lnTo>
                  <a:lnTo>
                    <a:pt x="118" y="122"/>
                  </a:lnTo>
                  <a:lnTo>
                    <a:pt x="114" y="112"/>
                  </a:lnTo>
                  <a:lnTo>
                    <a:pt x="111" y="102"/>
                  </a:lnTo>
                  <a:lnTo>
                    <a:pt x="107" y="91"/>
                  </a:lnTo>
                  <a:lnTo>
                    <a:pt x="106" y="79"/>
                  </a:lnTo>
                  <a:lnTo>
                    <a:pt x="106" y="66"/>
                  </a:lnTo>
                  <a:lnTo>
                    <a:pt x="106" y="53"/>
                  </a:lnTo>
                  <a:lnTo>
                    <a:pt x="102" y="41"/>
                  </a:lnTo>
                  <a:lnTo>
                    <a:pt x="99" y="35"/>
                  </a:lnTo>
                  <a:lnTo>
                    <a:pt x="95" y="30"/>
                  </a:lnTo>
                  <a:lnTo>
                    <a:pt x="91" y="25"/>
                  </a:lnTo>
                  <a:lnTo>
                    <a:pt x="86" y="21"/>
                  </a:lnTo>
                  <a:lnTo>
                    <a:pt x="81" y="17"/>
                  </a:lnTo>
                  <a:lnTo>
                    <a:pt x="75" y="13"/>
                  </a:lnTo>
                  <a:lnTo>
                    <a:pt x="70" y="9"/>
                  </a:lnTo>
                  <a:lnTo>
                    <a:pt x="64" y="7"/>
                  </a:lnTo>
                  <a:lnTo>
                    <a:pt x="60" y="6"/>
                  </a:lnTo>
                  <a:lnTo>
                    <a:pt x="57" y="5"/>
                  </a:lnTo>
                  <a:lnTo>
                    <a:pt x="54" y="4"/>
                  </a:lnTo>
                  <a:lnTo>
                    <a:pt x="50" y="2"/>
                  </a:lnTo>
                  <a:lnTo>
                    <a:pt x="47" y="1"/>
                  </a:lnTo>
                  <a:lnTo>
                    <a:pt x="44" y="1"/>
                  </a:lnTo>
                  <a:lnTo>
                    <a:pt x="40" y="0"/>
                  </a:lnTo>
                  <a:lnTo>
                    <a:pt x="37" y="0"/>
                  </a:lnTo>
                  <a:lnTo>
                    <a:pt x="33" y="0"/>
                  </a:lnTo>
                  <a:lnTo>
                    <a:pt x="30" y="0"/>
                  </a:lnTo>
                  <a:lnTo>
                    <a:pt x="26" y="0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6" y="1"/>
                  </a:lnTo>
                  <a:lnTo>
                    <a:pt x="12" y="1"/>
                  </a:lnTo>
                  <a:lnTo>
                    <a:pt x="9" y="2"/>
                  </a:lnTo>
                  <a:lnTo>
                    <a:pt x="8" y="4"/>
                  </a:lnTo>
                  <a:lnTo>
                    <a:pt x="7" y="6"/>
                  </a:lnTo>
                  <a:lnTo>
                    <a:pt x="5" y="8"/>
                  </a:lnTo>
                  <a:lnTo>
                    <a:pt x="4" y="10"/>
                  </a:lnTo>
                  <a:lnTo>
                    <a:pt x="3" y="12"/>
                  </a:lnTo>
                  <a:lnTo>
                    <a:pt x="2" y="14"/>
                  </a:lnTo>
                  <a:lnTo>
                    <a:pt x="1" y="15"/>
                  </a:lnTo>
                  <a:lnTo>
                    <a:pt x="0" y="17"/>
                  </a:lnTo>
                </a:path>
              </a:pathLst>
            </a:custGeom>
            <a:solidFill>
              <a:srgbClr val="CC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Freeform 23"/>
            <p:cNvSpPr>
              <a:spLocks/>
            </p:cNvSpPr>
            <p:nvPr/>
          </p:nvSpPr>
          <p:spPr bwMode="auto">
            <a:xfrm>
              <a:off x="4230" y="1474"/>
              <a:ext cx="160" cy="267"/>
            </a:xfrm>
            <a:custGeom>
              <a:avLst/>
              <a:gdLst>
                <a:gd name="T0" fmla="*/ 0 w 160"/>
                <a:gd name="T1" fmla="*/ 17 h 267"/>
                <a:gd name="T2" fmla="*/ 5 w 160"/>
                <a:gd name="T3" fmla="*/ 16 h 267"/>
                <a:gd name="T4" fmla="*/ 11 w 160"/>
                <a:gd name="T5" fmla="*/ 15 h 267"/>
                <a:gd name="T6" fmla="*/ 17 w 160"/>
                <a:gd name="T7" fmla="*/ 14 h 267"/>
                <a:gd name="T8" fmla="*/ 24 w 160"/>
                <a:gd name="T9" fmla="*/ 14 h 267"/>
                <a:gd name="T10" fmla="*/ 31 w 160"/>
                <a:gd name="T11" fmla="*/ 14 h 267"/>
                <a:gd name="T12" fmla="*/ 38 w 160"/>
                <a:gd name="T13" fmla="*/ 15 h 267"/>
                <a:gd name="T14" fmla="*/ 44 w 160"/>
                <a:gd name="T15" fmla="*/ 17 h 267"/>
                <a:gd name="T16" fmla="*/ 51 w 160"/>
                <a:gd name="T17" fmla="*/ 19 h 267"/>
                <a:gd name="T18" fmla="*/ 61 w 160"/>
                <a:gd name="T19" fmla="*/ 25 h 267"/>
                <a:gd name="T20" fmla="*/ 71 w 160"/>
                <a:gd name="T21" fmla="*/ 33 h 267"/>
                <a:gd name="T22" fmla="*/ 79 w 160"/>
                <a:gd name="T23" fmla="*/ 42 h 267"/>
                <a:gd name="T24" fmla="*/ 84 w 160"/>
                <a:gd name="T25" fmla="*/ 53 h 267"/>
                <a:gd name="T26" fmla="*/ 88 w 160"/>
                <a:gd name="T27" fmla="*/ 75 h 267"/>
                <a:gd name="T28" fmla="*/ 90 w 160"/>
                <a:gd name="T29" fmla="*/ 97 h 267"/>
                <a:gd name="T30" fmla="*/ 97 w 160"/>
                <a:gd name="T31" fmla="*/ 115 h 267"/>
                <a:gd name="T32" fmla="*/ 106 w 160"/>
                <a:gd name="T33" fmla="*/ 132 h 267"/>
                <a:gd name="T34" fmla="*/ 116 w 160"/>
                <a:gd name="T35" fmla="*/ 150 h 267"/>
                <a:gd name="T36" fmla="*/ 121 w 160"/>
                <a:gd name="T37" fmla="*/ 168 h 267"/>
                <a:gd name="T38" fmla="*/ 123 w 160"/>
                <a:gd name="T39" fmla="*/ 186 h 267"/>
                <a:gd name="T40" fmla="*/ 122 w 160"/>
                <a:gd name="T41" fmla="*/ 204 h 267"/>
                <a:gd name="T42" fmla="*/ 121 w 160"/>
                <a:gd name="T43" fmla="*/ 223 h 267"/>
                <a:gd name="T44" fmla="*/ 123 w 160"/>
                <a:gd name="T45" fmla="*/ 240 h 267"/>
                <a:gd name="T46" fmla="*/ 126 w 160"/>
                <a:gd name="T47" fmla="*/ 248 h 267"/>
                <a:gd name="T48" fmla="*/ 130 w 160"/>
                <a:gd name="T49" fmla="*/ 254 h 267"/>
                <a:gd name="T50" fmla="*/ 134 w 160"/>
                <a:gd name="T51" fmla="*/ 260 h 267"/>
                <a:gd name="T52" fmla="*/ 141 w 160"/>
                <a:gd name="T53" fmla="*/ 266 h 267"/>
                <a:gd name="T54" fmla="*/ 146 w 160"/>
                <a:gd name="T55" fmla="*/ 263 h 267"/>
                <a:gd name="T56" fmla="*/ 151 w 160"/>
                <a:gd name="T57" fmla="*/ 260 h 267"/>
                <a:gd name="T58" fmla="*/ 155 w 160"/>
                <a:gd name="T59" fmla="*/ 256 h 267"/>
                <a:gd name="T60" fmla="*/ 159 w 160"/>
                <a:gd name="T61" fmla="*/ 252 h 267"/>
                <a:gd name="T62" fmla="*/ 151 w 160"/>
                <a:gd name="T63" fmla="*/ 246 h 267"/>
                <a:gd name="T64" fmla="*/ 146 w 160"/>
                <a:gd name="T65" fmla="*/ 240 h 267"/>
                <a:gd name="T66" fmla="*/ 141 w 160"/>
                <a:gd name="T67" fmla="*/ 233 h 267"/>
                <a:gd name="T68" fmla="*/ 139 w 160"/>
                <a:gd name="T69" fmla="*/ 224 h 267"/>
                <a:gd name="T70" fmla="*/ 138 w 160"/>
                <a:gd name="T71" fmla="*/ 199 h 267"/>
                <a:gd name="T72" fmla="*/ 137 w 160"/>
                <a:gd name="T73" fmla="*/ 173 h 267"/>
                <a:gd name="T74" fmla="*/ 131 w 160"/>
                <a:gd name="T75" fmla="*/ 151 h 267"/>
                <a:gd name="T76" fmla="*/ 123 w 160"/>
                <a:gd name="T77" fmla="*/ 132 h 267"/>
                <a:gd name="T78" fmla="*/ 114 w 160"/>
                <a:gd name="T79" fmla="*/ 112 h 267"/>
                <a:gd name="T80" fmla="*/ 107 w 160"/>
                <a:gd name="T81" fmla="*/ 91 h 267"/>
                <a:gd name="T82" fmla="*/ 106 w 160"/>
                <a:gd name="T83" fmla="*/ 66 h 267"/>
                <a:gd name="T84" fmla="*/ 102 w 160"/>
                <a:gd name="T85" fmla="*/ 41 h 267"/>
                <a:gd name="T86" fmla="*/ 95 w 160"/>
                <a:gd name="T87" fmla="*/ 30 h 267"/>
                <a:gd name="T88" fmla="*/ 86 w 160"/>
                <a:gd name="T89" fmla="*/ 21 h 267"/>
                <a:gd name="T90" fmla="*/ 75 w 160"/>
                <a:gd name="T91" fmla="*/ 13 h 267"/>
                <a:gd name="T92" fmla="*/ 64 w 160"/>
                <a:gd name="T93" fmla="*/ 7 h 267"/>
                <a:gd name="T94" fmla="*/ 57 w 160"/>
                <a:gd name="T95" fmla="*/ 5 h 267"/>
                <a:gd name="T96" fmla="*/ 50 w 160"/>
                <a:gd name="T97" fmla="*/ 2 h 267"/>
                <a:gd name="T98" fmla="*/ 44 w 160"/>
                <a:gd name="T99" fmla="*/ 1 h 267"/>
                <a:gd name="T100" fmla="*/ 37 w 160"/>
                <a:gd name="T101" fmla="*/ 0 h 267"/>
                <a:gd name="T102" fmla="*/ 30 w 160"/>
                <a:gd name="T103" fmla="*/ 0 h 267"/>
                <a:gd name="T104" fmla="*/ 22 w 160"/>
                <a:gd name="T105" fmla="*/ 0 h 267"/>
                <a:gd name="T106" fmla="*/ 16 w 160"/>
                <a:gd name="T107" fmla="*/ 1 h 267"/>
                <a:gd name="T108" fmla="*/ 9 w 160"/>
                <a:gd name="T109" fmla="*/ 2 h 267"/>
                <a:gd name="T110" fmla="*/ 7 w 160"/>
                <a:gd name="T111" fmla="*/ 6 h 267"/>
                <a:gd name="T112" fmla="*/ 4 w 160"/>
                <a:gd name="T113" fmla="*/ 10 h 267"/>
                <a:gd name="T114" fmla="*/ 2 w 160"/>
                <a:gd name="T115" fmla="*/ 14 h 267"/>
                <a:gd name="T116" fmla="*/ 0 w 160"/>
                <a:gd name="T117" fmla="*/ 17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60" h="267">
                  <a:moveTo>
                    <a:pt x="0" y="17"/>
                  </a:moveTo>
                  <a:lnTo>
                    <a:pt x="0" y="17"/>
                  </a:lnTo>
                  <a:lnTo>
                    <a:pt x="2" y="17"/>
                  </a:lnTo>
                  <a:lnTo>
                    <a:pt x="5" y="16"/>
                  </a:lnTo>
                  <a:lnTo>
                    <a:pt x="8" y="15"/>
                  </a:lnTo>
                  <a:lnTo>
                    <a:pt x="11" y="15"/>
                  </a:lnTo>
                  <a:lnTo>
                    <a:pt x="14" y="14"/>
                  </a:lnTo>
                  <a:lnTo>
                    <a:pt x="17" y="14"/>
                  </a:lnTo>
                  <a:lnTo>
                    <a:pt x="20" y="14"/>
                  </a:lnTo>
                  <a:lnTo>
                    <a:pt x="24" y="14"/>
                  </a:lnTo>
                  <a:lnTo>
                    <a:pt x="27" y="14"/>
                  </a:lnTo>
                  <a:lnTo>
                    <a:pt x="31" y="14"/>
                  </a:lnTo>
                  <a:lnTo>
                    <a:pt x="34" y="15"/>
                  </a:lnTo>
                  <a:lnTo>
                    <a:pt x="38" y="15"/>
                  </a:lnTo>
                  <a:lnTo>
                    <a:pt x="41" y="16"/>
                  </a:lnTo>
                  <a:lnTo>
                    <a:pt x="44" y="17"/>
                  </a:lnTo>
                  <a:lnTo>
                    <a:pt x="48" y="18"/>
                  </a:lnTo>
                  <a:lnTo>
                    <a:pt x="51" y="19"/>
                  </a:lnTo>
                  <a:lnTo>
                    <a:pt x="56" y="21"/>
                  </a:lnTo>
                  <a:lnTo>
                    <a:pt x="61" y="25"/>
                  </a:lnTo>
                  <a:lnTo>
                    <a:pt x="66" y="29"/>
                  </a:lnTo>
                  <a:lnTo>
                    <a:pt x="71" y="33"/>
                  </a:lnTo>
                  <a:lnTo>
                    <a:pt x="75" y="38"/>
                  </a:lnTo>
                  <a:lnTo>
                    <a:pt x="79" y="42"/>
                  </a:lnTo>
                  <a:lnTo>
                    <a:pt x="82" y="48"/>
                  </a:lnTo>
                  <a:lnTo>
                    <a:pt x="84" y="53"/>
                  </a:lnTo>
                  <a:lnTo>
                    <a:pt x="87" y="64"/>
                  </a:lnTo>
                  <a:lnTo>
                    <a:pt x="88" y="75"/>
                  </a:lnTo>
                  <a:lnTo>
                    <a:pt x="88" y="86"/>
                  </a:lnTo>
                  <a:lnTo>
                    <a:pt x="90" y="97"/>
                  </a:lnTo>
                  <a:lnTo>
                    <a:pt x="93" y="106"/>
                  </a:lnTo>
                  <a:lnTo>
                    <a:pt x="97" y="115"/>
                  </a:lnTo>
                  <a:lnTo>
                    <a:pt x="101" y="124"/>
                  </a:lnTo>
                  <a:lnTo>
                    <a:pt x="106" y="132"/>
                  </a:lnTo>
                  <a:lnTo>
                    <a:pt x="111" y="141"/>
                  </a:lnTo>
                  <a:lnTo>
                    <a:pt x="116" y="150"/>
                  </a:lnTo>
                  <a:lnTo>
                    <a:pt x="119" y="159"/>
                  </a:lnTo>
                  <a:lnTo>
                    <a:pt x="121" y="168"/>
                  </a:lnTo>
                  <a:lnTo>
                    <a:pt x="123" y="177"/>
                  </a:lnTo>
                  <a:lnTo>
                    <a:pt x="123" y="186"/>
                  </a:lnTo>
                  <a:lnTo>
                    <a:pt x="123" y="195"/>
                  </a:lnTo>
                  <a:lnTo>
                    <a:pt x="122" y="204"/>
                  </a:lnTo>
                  <a:lnTo>
                    <a:pt x="121" y="214"/>
                  </a:lnTo>
                  <a:lnTo>
                    <a:pt x="121" y="223"/>
                  </a:lnTo>
                  <a:lnTo>
                    <a:pt x="121" y="231"/>
                  </a:lnTo>
                  <a:lnTo>
                    <a:pt x="123" y="240"/>
                  </a:lnTo>
                  <a:lnTo>
                    <a:pt x="124" y="244"/>
                  </a:lnTo>
                  <a:lnTo>
                    <a:pt x="126" y="248"/>
                  </a:lnTo>
                  <a:lnTo>
                    <a:pt x="127" y="251"/>
                  </a:lnTo>
                  <a:lnTo>
                    <a:pt x="130" y="254"/>
                  </a:lnTo>
                  <a:lnTo>
                    <a:pt x="132" y="257"/>
                  </a:lnTo>
                  <a:lnTo>
                    <a:pt x="134" y="260"/>
                  </a:lnTo>
                  <a:lnTo>
                    <a:pt x="137" y="263"/>
                  </a:lnTo>
                  <a:lnTo>
                    <a:pt x="141" y="266"/>
                  </a:lnTo>
                  <a:lnTo>
                    <a:pt x="143" y="264"/>
                  </a:lnTo>
                  <a:lnTo>
                    <a:pt x="146" y="263"/>
                  </a:lnTo>
                  <a:lnTo>
                    <a:pt x="149" y="261"/>
                  </a:lnTo>
                  <a:lnTo>
                    <a:pt x="151" y="260"/>
                  </a:lnTo>
                  <a:lnTo>
                    <a:pt x="153" y="257"/>
                  </a:lnTo>
                  <a:lnTo>
                    <a:pt x="155" y="256"/>
                  </a:lnTo>
                  <a:lnTo>
                    <a:pt x="157" y="254"/>
                  </a:lnTo>
                  <a:lnTo>
                    <a:pt x="159" y="252"/>
                  </a:lnTo>
                  <a:lnTo>
                    <a:pt x="154" y="250"/>
                  </a:lnTo>
                  <a:lnTo>
                    <a:pt x="151" y="246"/>
                  </a:lnTo>
                  <a:lnTo>
                    <a:pt x="148" y="243"/>
                  </a:lnTo>
                  <a:lnTo>
                    <a:pt x="146" y="240"/>
                  </a:lnTo>
                  <a:lnTo>
                    <a:pt x="143" y="236"/>
                  </a:lnTo>
                  <a:lnTo>
                    <a:pt x="141" y="233"/>
                  </a:lnTo>
                  <a:lnTo>
                    <a:pt x="140" y="229"/>
                  </a:lnTo>
                  <a:lnTo>
                    <a:pt x="139" y="224"/>
                  </a:lnTo>
                  <a:lnTo>
                    <a:pt x="138" y="212"/>
                  </a:lnTo>
                  <a:lnTo>
                    <a:pt x="138" y="199"/>
                  </a:lnTo>
                  <a:lnTo>
                    <a:pt x="139" y="184"/>
                  </a:lnTo>
                  <a:lnTo>
                    <a:pt x="137" y="173"/>
                  </a:lnTo>
                  <a:lnTo>
                    <a:pt x="134" y="162"/>
                  </a:lnTo>
                  <a:lnTo>
                    <a:pt x="131" y="151"/>
                  </a:lnTo>
                  <a:lnTo>
                    <a:pt x="127" y="142"/>
                  </a:lnTo>
                  <a:lnTo>
                    <a:pt x="123" y="132"/>
                  </a:lnTo>
                  <a:lnTo>
                    <a:pt x="118" y="122"/>
                  </a:lnTo>
                  <a:lnTo>
                    <a:pt x="114" y="112"/>
                  </a:lnTo>
                  <a:lnTo>
                    <a:pt x="111" y="102"/>
                  </a:lnTo>
                  <a:lnTo>
                    <a:pt x="107" y="91"/>
                  </a:lnTo>
                  <a:lnTo>
                    <a:pt x="106" y="79"/>
                  </a:lnTo>
                  <a:lnTo>
                    <a:pt x="106" y="66"/>
                  </a:lnTo>
                  <a:lnTo>
                    <a:pt x="106" y="53"/>
                  </a:lnTo>
                  <a:lnTo>
                    <a:pt x="102" y="41"/>
                  </a:lnTo>
                  <a:lnTo>
                    <a:pt x="99" y="35"/>
                  </a:lnTo>
                  <a:lnTo>
                    <a:pt x="95" y="30"/>
                  </a:lnTo>
                  <a:lnTo>
                    <a:pt x="91" y="25"/>
                  </a:lnTo>
                  <a:lnTo>
                    <a:pt x="86" y="21"/>
                  </a:lnTo>
                  <a:lnTo>
                    <a:pt x="81" y="17"/>
                  </a:lnTo>
                  <a:lnTo>
                    <a:pt x="75" y="13"/>
                  </a:lnTo>
                  <a:lnTo>
                    <a:pt x="70" y="9"/>
                  </a:lnTo>
                  <a:lnTo>
                    <a:pt x="64" y="7"/>
                  </a:lnTo>
                  <a:lnTo>
                    <a:pt x="60" y="6"/>
                  </a:lnTo>
                  <a:lnTo>
                    <a:pt x="57" y="5"/>
                  </a:lnTo>
                  <a:lnTo>
                    <a:pt x="54" y="4"/>
                  </a:lnTo>
                  <a:lnTo>
                    <a:pt x="50" y="2"/>
                  </a:lnTo>
                  <a:lnTo>
                    <a:pt x="47" y="1"/>
                  </a:lnTo>
                  <a:lnTo>
                    <a:pt x="44" y="1"/>
                  </a:lnTo>
                  <a:lnTo>
                    <a:pt x="40" y="0"/>
                  </a:lnTo>
                  <a:lnTo>
                    <a:pt x="37" y="0"/>
                  </a:lnTo>
                  <a:lnTo>
                    <a:pt x="33" y="0"/>
                  </a:lnTo>
                  <a:lnTo>
                    <a:pt x="30" y="0"/>
                  </a:lnTo>
                  <a:lnTo>
                    <a:pt x="26" y="0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6" y="1"/>
                  </a:lnTo>
                  <a:lnTo>
                    <a:pt x="12" y="1"/>
                  </a:lnTo>
                  <a:lnTo>
                    <a:pt x="9" y="2"/>
                  </a:lnTo>
                  <a:lnTo>
                    <a:pt x="8" y="4"/>
                  </a:lnTo>
                  <a:lnTo>
                    <a:pt x="7" y="6"/>
                  </a:lnTo>
                  <a:lnTo>
                    <a:pt x="5" y="8"/>
                  </a:lnTo>
                  <a:lnTo>
                    <a:pt x="4" y="10"/>
                  </a:lnTo>
                  <a:lnTo>
                    <a:pt x="3" y="12"/>
                  </a:lnTo>
                  <a:lnTo>
                    <a:pt x="2" y="14"/>
                  </a:lnTo>
                  <a:lnTo>
                    <a:pt x="1" y="15"/>
                  </a:lnTo>
                  <a:lnTo>
                    <a:pt x="0" y="1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Freeform 24"/>
            <p:cNvSpPr>
              <a:spLocks/>
            </p:cNvSpPr>
            <p:nvPr/>
          </p:nvSpPr>
          <p:spPr bwMode="auto">
            <a:xfrm>
              <a:off x="4197" y="1286"/>
              <a:ext cx="396" cy="347"/>
            </a:xfrm>
            <a:custGeom>
              <a:avLst/>
              <a:gdLst>
                <a:gd name="T0" fmla="*/ 49 w 396"/>
                <a:gd name="T1" fmla="*/ 331 h 347"/>
                <a:gd name="T2" fmla="*/ 45 w 396"/>
                <a:gd name="T3" fmla="*/ 338 h 347"/>
                <a:gd name="T4" fmla="*/ 38 w 396"/>
                <a:gd name="T5" fmla="*/ 343 h 347"/>
                <a:gd name="T6" fmla="*/ 29 w 396"/>
                <a:gd name="T7" fmla="*/ 346 h 347"/>
                <a:gd name="T8" fmla="*/ 18 w 396"/>
                <a:gd name="T9" fmla="*/ 345 h 347"/>
                <a:gd name="T10" fmla="*/ 10 w 396"/>
                <a:gd name="T11" fmla="*/ 341 h 347"/>
                <a:gd name="T12" fmla="*/ 4 w 396"/>
                <a:gd name="T13" fmla="*/ 336 h 347"/>
                <a:gd name="T14" fmla="*/ 0 w 396"/>
                <a:gd name="T15" fmla="*/ 328 h 347"/>
                <a:gd name="T16" fmla="*/ 1 w 396"/>
                <a:gd name="T17" fmla="*/ 269 h 347"/>
                <a:gd name="T18" fmla="*/ 5 w 396"/>
                <a:gd name="T19" fmla="*/ 208 h 347"/>
                <a:gd name="T20" fmla="*/ 10 w 396"/>
                <a:gd name="T21" fmla="*/ 195 h 347"/>
                <a:gd name="T22" fmla="*/ 18 w 396"/>
                <a:gd name="T23" fmla="*/ 183 h 347"/>
                <a:gd name="T24" fmla="*/ 40 w 396"/>
                <a:gd name="T25" fmla="*/ 167 h 347"/>
                <a:gd name="T26" fmla="*/ 67 w 396"/>
                <a:gd name="T27" fmla="*/ 148 h 347"/>
                <a:gd name="T28" fmla="*/ 96 w 396"/>
                <a:gd name="T29" fmla="*/ 129 h 347"/>
                <a:gd name="T30" fmla="*/ 124 w 396"/>
                <a:gd name="T31" fmla="*/ 112 h 347"/>
                <a:gd name="T32" fmla="*/ 152 w 396"/>
                <a:gd name="T33" fmla="*/ 95 h 347"/>
                <a:gd name="T34" fmla="*/ 182 w 396"/>
                <a:gd name="T35" fmla="*/ 78 h 347"/>
                <a:gd name="T36" fmla="*/ 211 w 396"/>
                <a:gd name="T37" fmla="*/ 62 h 347"/>
                <a:gd name="T38" fmla="*/ 241 w 396"/>
                <a:gd name="T39" fmla="*/ 46 h 347"/>
                <a:gd name="T40" fmla="*/ 271 w 396"/>
                <a:gd name="T41" fmla="*/ 32 h 347"/>
                <a:gd name="T42" fmla="*/ 301 w 396"/>
                <a:gd name="T43" fmla="*/ 18 h 347"/>
                <a:gd name="T44" fmla="*/ 331 w 396"/>
                <a:gd name="T45" fmla="*/ 4 h 347"/>
                <a:gd name="T46" fmla="*/ 340 w 396"/>
                <a:gd name="T47" fmla="*/ 1 h 347"/>
                <a:gd name="T48" fmla="*/ 349 w 396"/>
                <a:gd name="T49" fmla="*/ 0 h 347"/>
                <a:gd name="T50" fmla="*/ 359 w 396"/>
                <a:gd name="T51" fmla="*/ 0 h 347"/>
                <a:gd name="T52" fmla="*/ 370 w 396"/>
                <a:gd name="T53" fmla="*/ 0 h 347"/>
                <a:gd name="T54" fmla="*/ 382 w 396"/>
                <a:gd name="T55" fmla="*/ 1 h 347"/>
                <a:gd name="T56" fmla="*/ 389 w 396"/>
                <a:gd name="T57" fmla="*/ 5 h 347"/>
                <a:gd name="T58" fmla="*/ 394 w 396"/>
                <a:gd name="T59" fmla="*/ 12 h 347"/>
                <a:gd name="T60" fmla="*/ 391 w 396"/>
                <a:gd name="T61" fmla="*/ 18 h 347"/>
                <a:gd name="T62" fmla="*/ 360 w 396"/>
                <a:gd name="T63" fmla="*/ 31 h 347"/>
                <a:gd name="T64" fmla="*/ 329 w 396"/>
                <a:gd name="T65" fmla="*/ 44 h 347"/>
                <a:gd name="T66" fmla="*/ 298 w 396"/>
                <a:gd name="T67" fmla="*/ 57 h 347"/>
                <a:gd name="T68" fmla="*/ 268 w 396"/>
                <a:gd name="T69" fmla="*/ 72 h 347"/>
                <a:gd name="T70" fmla="*/ 239 w 396"/>
                <a:gd name="T71" fmla="*/ 87 h 347"/>
                <a:gd name="T72" fmla="*/ 209 w 396"/>
                <a:gd name="T73" fmla="*/ 103 h 347"/>
                <a:gd name="T74" fmla="*/ 180 w 396"/>
                <a:gd name="T75" fmla="*/ 119 h 347"/>
                <a:gd name="T76" fmla="*/ 151 w 396"/>
                <a:gd name="T77" fmla="*/ 136 h 347"/>
                <a:gd name="T78" fmla="*/ 123 w 396"/>
                <a:gd name="T79" fmla="*/ 153 h 347"/>
                <a:gd name="T80" fmla="*/ 95 w 396"/>
                <a:gd name="T81" fmla="*/ 171 h 347"/>
                <a:gd name="T82" fmla="*/ 73 w 396"/>
                <a:gd name="T83" fmla="*/ 186 h 347"/>
                <a:gd name="T84" fmla="*/ 60 w 396"/>
                <a:gd name="T85" fmla="*/ 197 h 347"/>
                <a:gd name="T86" fmla="*/ 52 w 396"/>
                <a:gd name="T87" fmla="*/ 211 h 347"/>
                <a:gd name="T88" fmla="*/ 50 w 396"/>
                <a:gd name="T89" fmla="*/ 271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96" h="347">
                  <a:moveTo>
                    <a:pt x="50" y="327"/>
                  </a:moveTo>
                  <a:lnTo>
                    <a:pt x="49" y="329"/>
                  </a:lnTo>
                  <a:lnTo>
                    <a:pt x="49" y="331"/>
                  </a:lnTo>
                  <a:lnTo>
                    <a:pt x="48" y="334"/>
                  </a:lnTo>
                  <a:lnTo>
                    <a:pt x="47" y="336"/>
                  </a:lnTo>
                  <a:lnTo>
                    <a:pt x="45" y="338"/>
                  </a:lnTo>
                  <a:lnTo>
                    <a:pt x="43" y="340"/>
                  </a:lnTo>
                  <a:lnTo>
                    <a:pt x="41" y="342"/>
                  </a:lnTo>
                  <a:lnTo>
                    <a:pt x="38" y="343"/>
                  </a:lnTo>
                  <a:lnTo>
                    <a:pt x="36" y="344"/>
                  </a:lnTo>
                  <a:lnTo>
                    <a:pt x="32" y="345"/>
                  </a:lnTo>
                  <a:lnTo>
                    <a:pt x="29" y="346"/>
                  </a:lnTo>
                  <a:lnTo>
                    <a:pt x="25" y="346"/>
                  </a:lnTo>
                  <a:lnTo>
                    <a:pt x="22" y="346"/>
                  </a:lnTo>
                  <a:lnTo>
                    <a:pt x="18" y="345"/>
                  </a:lnTo>
                  <a:lnTo>
                    <a:pt x="15" y="344"/>
                  </a:lnTo>
                  <a:lnTo>
                    <a:pt x="12" y="343"/>
                  </a:lnTo>
                  <a:lnTo>
                    <a:pt x="10" y="341"/>
                  </a:lnTo>
                  <a:lnTo>
                    <a:pt x="8" y="340"/>
                  </a:lnTo>
                  <a:lnTo>
                    <a:pt x="5" y="338"/>
                  </a:lnTo>
                  <a:lnTo>
                    <a:pt x="4" y="336"/>
                  </a:lnTo>
                  <a:lnTo>
                    <a:pt x="2" y="333"/>
                  </a:lnTo>
                  <a:lnTo>
                    <a:pt x="1" y="331"/>
                  </a:lnTo>
                  <a:lnTo>
                    <a:pt x="0" y="328"/>
                  </a:lnTo>
                  <a:lnTo>
                    <a:pt x="0" y="325"/>
                  </a:lnTo>
                  <a:lnTo>
                    <a:pt x="1" y="295"/>
                  </a:lnTo>
                  <a:lnTo>
                    <a:pt x="1" y="269"/>
                  </a:lnTo>
                  <a:lnTo>
                    <a:pt x="2" y="242"/>
                  </a:lnTo>
                  <a:lnTo>
                    <a:pt x="5" y="213"/>
                  </a:lnTo>
                  <a:lnTo>
                    <a:pt x="5" y="208"/>
                  </a:lnTo>
                  <a:lnTo>
                    <a:pt x="7" y="204"/>
                  </a:lnTo>
                  <a:lnTo>
                    <a:pt x="8" y="199"/>
                  </a:lnTo>
                  <a:lnTo>
                    <a:pt x="10" y="195"/>
                  </a:lnTo>
                  <a:lnTo>
                    <a:pt x="12" y="190"/>
                  </a:lnTo>
                  <a:lnTo>
                    <a:pt x="15" y="187"/>
                  </a:lnTo>
                  <a:lnTo>
                    <a:pt x="18" y="183"/>
                  </a:lnTo>
                  <a:lnTo>
                    <a:pt x="22" y="180"/>
                  </a:lnTo>
                  <a:lnTo>
                    <a:pt x="31" y="173"/>
                  </a:lnTo>
                  <a:lnTo>
                    <a:pt x="40" y="167"/>
                  </a:lnTo>
                  <a:lnTo>
                    <a:pt x="49" y="160"/>
                  </a:lnTo>
                  <a:lnTo>
                    <a:pt x="58" y="154"/>
                  </a:lnTo>
                  <a:lnTo>
                    <a:pt x="67" y="148"/>
                  </a:lnTo>
                  <a:lnTo>
                    <a:pt x="77" y="142"/>
                  </a:lnTo>
                  <a:lnTo>
                    <a:pt x="86" y="136"/>
                  </a:lnTo>
                  <a:lnTo>
                    <a:pt x="96" y="129"/>
                  </a:lnTo>
                  <a:lnTo>
                    <a:pt x="105" y="123"/>
                  </a:lnTo>
                  <a:lnTo>
                    <a:pt x="114" y="118"/>
                  </a:lnTo>
                  <a:lnTo>
                    <a:pt x="124" y="112"/>
                  </a:lnTo>
                  <a:lnTo>
                    <a:pt x="134" y="106"/>
                  </a:lnTo>
                  <a:lnTo>
                    <a:pt x="143" y="100"/>
                  </a:lnTo>
                  <a:lnTo>
                    <a:pt x="152" y="95"/>
                  </a:lnTo>
                  <a:lnTo>
                    <a:pt x="162" y="89"/>
                  </a:lnTo>
                  <a:lnTo>
                    <a:pt x="172" y="84"/>
                  </a:lnTo>
                  <a:lnTo>
                    <a:pt x="182" y="78"/>
                  </a:lnTo>
                  <a:lnTo>
                    <a:pt x="191" y="72"/>
                  </a:lnTo>
                  <a:lnTo>
                    <a:pt x="201" y="67"/>
                  </a:lnTo>
                  <a:lnTo>
                    <a:pt x="211" y="62"/>
                  </a:lnTo>
                  <a:lnTo>
                    <a:pt x="221" y="57"/>
                  </a:lnTo>
                  <a:lnTo>
                    <a:pt x="231" y="52"/>
                  </a:lnTo>
                  <a:lnTo>
                    <a:pt x="241" y="46"/>
                  </a:lnTo>
                  <a:lnTo>
                    <a:pt x="251" y="42"/>
                  </a:lnTo>
                  <a:lnTo>
                    <a:pt x="261" y="37"/>
                  </a:lnTo>
                  <a:lnTo>
                    <a:pt x="271" y="32"/>
                  </a:lnTo>
                  <a:lnTo>
                    <a:pt x="281" y="27"/>
                  </a:lnTo>
                  <a:lnTo>
                    <a:pt x="291" y="22"/>
                  </a:lnTo>
                  <a:lnTo>
                    <a:pt x="301" y="18"/>
                  </a:lnTo>
                  <a:lnTo>
                    <a:pt x="311" y="13"/>
                  </a:lnTo>
                  <a:lnTo>
                    <a:pt x="321" y="9"/>
                  </a:lnTo>
                  <a:lnTo>
                    <a:pt x="331" y="4"/>
                  </a:lnTo>
                  <a:lnTo>
                    <a:pt x="334" y="3"/>
                  </a:lnTo>
                  <a:lnTo>
                    <a:pt x="337" y="2"/>
                  </a:lnTo>
                  <a:lnTo>
                    <a:pt x="340" y="1"/>
                  </a:lnTo>
                  <a:lnTo>
                    <a:pt x="343" y="1"/>
                  </a:lnTo>
                  <a:lnTo>
                    <a:pt x="346" y="1"/>
                  </a:lnTo>
                  <a:lnTo>
                    <a:pt x="349" y="0"/>
                  </a:lnTo>
                  <a:lnTo>
                    <a:pt x="353" y="0"/>
                  </a:lnTo>
                  <a:lnTo>
                    <a:pt x="356" y="0"/>
                  </a:lnTo>
                  <a:lnTo>
                    <a:pt x="359" y="0"/>
                  </a:lnTo>
                  <a:lnTo>
                    <a:pt x="363" y="0"/>
                  </a:lnTo>
                  <a:lnTo>
                    <a:pt x="367" y="0"/>
                  </a:lnTo>
                  <a:lnTo>
                    <a:pt x="370" y="0"/>
                  </a:lnTo>
                  <a:lnTo>
                    <a:pt x="374" y="0"/>
                  </a:lnTo>
                  <a:lnTo>
                    <a:pt x="378" y="1"/>
                  </a:lnTo>
                  <a:lnTo>
                    <a:pt x="382" y="1"/>
                  </a:lnTo>
                  <a:lnTo>
                    <a:pt x="384" y="2"/>
                  </a:lnTo>
                  <a:lnTo>
                    <a:pt x="387" y="4"/>
                  </a:lnTo>
                  <a:lnTo>
                    <a:pt x="389" y="5"/>
                  </a:lnTo>
                  <a:lnTo>
                    <a:pt x="391" y="8"/>
                  </a:lnTo>
                  <a:lnTo>
                    <a:pt x="393" y="10"/>
                  </a:lnTo>
                  <a:lnTo>
                    <a:pt x="394" y="12"/>
                  </a:lnTo>
                  <a:lnTo>
                    <a:pt x="395" y="15"/>
                  </a:lnTo>
                  <a:lnTo>
                    <a:pt x="393" y="17"/>
                  </a:lnTo>
                  <a:lnTo>
                    <a:pt x="391" y="18"/>
                  </a:lnTo>
                  <a:lnTo>
                    <a:pt x="381" y="22"/>
                  </a:lnTo>
                  <a:lnTo>
                    <a:pt x="370" y="27"/>
                  </a:lnTo>
                  <a:lnTo>
                    <a:pt x="360" y="31"/>
                  </a:lnTo>
                  <a:lnTo>
                    <a:pt x="350" y="35"/>
                  </a:lnTo>
                  <a:lnTo>
                    <a:pt x="340" y="39"/>
                  </a:lnTo>
                  <a:lnTo>
                    <a:pt x="329" y="44"/>
                  </a:lnTo>
                  <a:lnTo>
                    <a:pt x="319" y="48"/>
                  </a:lnTo>
                  <a:lnTo>
                    <a:pt x="309" y="52"/>
                  </a:lnTo>
                  <a:lnTo>
                    <a:pt x="298" y="57"/>
                  </a:lnTo>
                  <a:lnTo>
                    <a:pt x="288" y="62"/>
                  </a:lnTo>
                  <a:lnTo>
                    <a:pt x="278" y="67"/>
                  </a:lnTo>
                  <a:lnTo>
                    <a:pt x="268" y="72"/>
                  </a:lnTo>
                  <a:lnTo>
                    <a:pt x="258" y="76"/>
                  </a:lnTo>
                  <a:lnTo>
                    <a:pt x="248" y="82"/>
                  </a:lnTo>
                  <a:lnTo>
                    <a:pt x="239" y="87"/>
                  </a:lnTo>
                  <a:lnTo>
                    <a:pt x="229" y="92"/>
                  </a:lnTo>
                  <a:lnTo>
                    <a:pt x="219" y="98"/>
                  </a:lnTo>
                  <a:lnTo>
                    <a:pt x="209" y="103"/>
                  </a:lnTo>
                  <a:lnTo>
                    <a:pt x="200" y="108"/>
                  </a:lnTo>
                  <a:lnTo>
                    <a:pt x="190" y="113"/>
                  </a:lnTo>
                  <a:lnTo>
                    <a:pt x="180" y="119"/>
                  </a:lnTo>
                  <a:lnTo>
                    <a:pt x="171" y="125"/>
                  </a:lnTo>
                  <a:lnTo>
                    <a:pt x="161" y="130"/>
                  </a:lnTo>
                  <a:lnTo>
                    <a:pt x="151" y="136"/>
                  </a:lnTo>
                  <a:lnTo>
                    <a:pt x="142" y="142"/>
                  </a:lnTo>
                  <a:lnTo>
                    <a:pt x="132" y="148"/>
                  </a:lnTo>
                  <a:lnTo>
                    <a:pt x="123" y="153"/>
                  </a:lnTo>
                  <a:lnTo>
                    <a:pt x="114" y="159"/>
                  </a:lnTo>
                  <a:lnTo>
                    <a:pt x="105" y="165"/>
                  </a:lnTo>
                  <a:lnTo>
                    <a:pt x="95" y="171"/>
                  </a:lnTo>
                  <a:lnTo>
                    <a:pt x="86" y="177"/>
                  </a:lnTo>
                  <a:lnTo>
                    <a:pt x="77" y="183"/>
                  </a:lnTo>
                  <a:lnTo>
                    <a:pt x="73" y="186"/>
                  </a:lnTo>
                  <a:lnTo>
                    <a:pt x="68" y="189"/>
                  </a:lnTo>
                  <a:lnTo>
                    <a:pt x="64" y="193"/>
                  </a:lnTo>
                  <a:lnTo>
                    <a:pt x="60" y="197"/>
                  </a:lnTo>
                  <a:lnTo>
                    <a:pt x="56" y="202"/>
                  </a:lnTo>
                  <a:lnTo>
                    <a:pt x="54" y="206"/>
                  </a:lnTo>
                  <a:lnTo>
                    <a:pt x="52" y="211"/>
                  </a:lnTo>
                  <a:lnTo>
                    <a:pt x="51" y="216"/>
                  </a:lnTo>
                  <a:lnTo>
                    <a:pt x="51" y="244"/>
                  </a:lnTo>
                  <a:lnTo>
                    <a:pt x="50" y="271"/>
                  </a:lnTo>
                  <a:lnTo>
                    <a:pt x="49" y="298"/>
                  </a:lnTo>
                  <a:lnTo>
                    <a:pt x="50" y="327"/>
                  </a:lnTo>
                </a:path>
              </a:pathLst>
            </a:cu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Freeform 25"/>
            <p:cNvSpPr>
              <a:spLocks/>
            </p:cNvSpPr>
            <p:nvPr/>
          </p:nvSpPr>
          <p:spPr bwMode="auto">
            <a:xfrm>
              <a:off x="4197" y="1286"/>
              <a:ext cx="396" cy="347"/>
            </a:xfrm>
            <a:custGeom>
              <a:avLst/>
              <a:gdLst>
                <a:gd name="T0" fmla="*/ 49 w 396"/>
                <a:gd name="T1" fmla="*/ 329 h 347"/>
                <a:gd name="T2" fmla="*/ 47 w 396"/>
                <a:gd name="T3" fmla="*/ 336 h 347"/>
                <a:gd name="T4" fmla="*/ 41 w 396"/>
                <a:gd name="T5" fmla="*/ 342 h 347"/>
                <a:gd name="T6" fmla="*/ 32 w 396"/>
                <a:gd name="T7" fmla="*/ 345 h 347"/>
                <a:gd name="T8" fmla="*/ 22 w 396"/>
                <a:gd name="T9" fmla="*/ 346 h 347"/>
                <a:gd name="T10" fmla="*/ 12 w 396"/>
                <a:gd name="T11" fmla="*/ 343 h 347"/>
                <a:gd name="T12" fmla="*/ 5 w 396"/>
                <a:gd name="T13" fmla="*/ 338 h 347"/>
                <a:gd name="T14" fmla="*/ 1 w 396"/>
                <a:gd name="T15" fmla="*/ 331 h 347"/>
                <a:gd name="T16" fmla="*/ 1 w 396"/>
                <a:gd name="T17" fmla="*/ 295 h 347"/>
                <a:gd name="T18" fmla="*/ 5 w 396"/>
                <a:gd name="T19" fmla="*/ 213 h 347"/>
                <a:gd name="T20" fmla="*/ 8 w 396"/>
                <a:gd name="T21" fmla="*/ 199 h 347"/>
                <a:gd name="T22" fmla="*/ 15 w 396"/>
                <a:gd name="T23" fmla="*/ 187 h 347"/>
                <a:gd name="T24" fmla="*/ 31 w 396"/>
                <a:gd name="T25" fmla="*/ 173 h 347"/>
                <a:gd name="T26" fmla="*/ 58 w 396"/>
                <a:gd name="T27" fmla="*/ 154 h 347"/>
                <a:gd name="T28" fmla="*/ 86 w 396"/>
                <a:gd name="T29" fmla="*/ 136 h 347"/>
                <a:gd name="T30" fmla="*/ 114 w 396"/>
                <a:gd name="T31" fmla="*/ 118 h 347"/>
                <a:gd name="T32" fmla="*/ 143 w 396"/>
                <a:gd name="T33" fmla="*/ 100 h 347"/>
                <a:gd name="T34" fmla="*/ 172 w 396"/>
                <a:gd name="T35" fmla="*/ 84 h 347"/>
                <a:gd name="T36" fmla="*/ 201 w 396"/>
                <a:gd name="T37" fmla="*/ 67 h 347"/>
                <a:gd name="T38" fmla="*/ 231 w 396"/>
                <a:gd name="T39" fmla="*/ 52 h 347"/>
                <a:gd name="T40" fmla="*/ 261 w 396"/>
                <a:gd name="T41" fmla="*/ 37 h 347"/>
                <a:gd name="T42" fmla="*/ 291 w 396"/>
                <a:gd name="T43" fmla="*/ 22 h 347"/>
                <a:gd name="T44" fmla="*/ 321 w 396"/>
                <a:gd name="T45" fmla="*/ 9 h 347"/>
                <a:gd name="T46" fmla="*/ 337 w 396"/>
                <a:gd name="T47" fmla="*/ 2 h 347"/>
                <a:gd name="T48" fmla="*/ 346 w 396"/>
                <a:gd name="T49" fmla="*/ 1 h 347"/>
                <a:gd name="T50" fmla="*/ 356 w 396"/>
                <a:gd name="T51" fmla="*/ 0 h 347"/>
                <a:gd name="T52" fmla="*/ 367 w 396"/>
                <a:gd name="T53" fmla="*/ 0 h 347"/>
                <a:gd name="T54" fmla="*/ 378 w 396"/>
                <a:gd name="T55" fmla="*/ 1 h 347"/>
                <a:gd name="T56" fmla="*/ 387 w 396"/>
                <a:gd name="T57" fmla="*/ 4 h 347"/>
                <a:gd name="T58" fmla="*/ 393 w 396"/>
                <a:gd name="T59" fmla="*/ 10 h 347"/>
                <a:gd name="T60" fmla="*/ 393 w 396"/>
                <a:gd name="T61" fmla="*/ 17 h 347"/>
                <a:gd name="T62" fmla="*/ 370 w 396"/>
                <a:gd name="T63" fmla="*/ 27 h 347"/>
                <a:gd name="T64" fmla="*/ 340 w 396"/>
                <a:gd name="T65" fmla="*/ 39 h 347"/>
                <a:gd name="T66" fmla="*/ 309 w 396"/>
                <a:gd name="T67" fmla="*/ 52 h 347"/>
                <a:gd name="T68" fmla="*/ 278 w 396"/>
                <a:gd name="T69" fmla="*/ 67 h 347"/>
                <a:gd name="T70" fmla="*/ 248 w 396"/>
                <a:gd name="T71" fmla="*/ 82 h 347"/>
                <a:gd name="T72" fmla="*/ 219 w 396"/>
                <a:gd name="T73" fmla="*/ 98 h 347"/>
                <a:gd name="T74" fmla="*/ 190 w 396"/>
                <a:gd name="T75" fmla="*/ 113 h 347"/>
                <a:gd name="T76" fmla="*/ 161 w 396"/>
                <a:gd name="T77" fmla="*/ 130 h 347"/>
                <a:gd name="T78" fmla="*/ 132 w 396"/>
                <a:gd name="T79" fmla="*/ 148 h 347"/>
                <a:gd name="T80" fmla="*/ 105 w 396"/>
                <a:gd name="T81" fmla="*/ 165 h 347"/>
                <a:gd name="T82" fmla="*/ 77 w 396"/>
                <a:gd name="T83" fmla="*/ 183 h 347"/>
                <a:gd name="T84" fmla="*/ 64 w 396"/>
                <a:gd name="T85" fmla="*/ 193 h 347"/>
                <a:gd name="T86" fmla="*/ 54 w 396"/>
                <a:gd name="T87" fmla="*/ 206 h 347"/>
                <a:gd name="T88" fmla="*/ 51 w 396"/>
                <a:gd name="T89" fmla="*/ 244 h 347"/>
                <a:gd name="T90" fmla="*/ 50 w 396"/>
                <a:gd name="T91" fmla="*/ 327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96" h="347">
                  <a:moveTo>
                    <a:pt x="50" y="327"/>
                  </a:moveTo>
                  <a:lnTo>
                    <a:pt x="50" y="327"/>
                  </a:lnTo>
                  <a:lnTo>
                    <a:pt x="49" y="329"/>
                  </a:lnTo>
                  <a:lnTo>
                    <a:pt x="49" y="331"/>
                  </a:lnTo>
                  <a:lnTo>
                    <a:pt x="48" y="334"/>
                  </a:lnTo>
                  <a:lnTo>
                    <a:pt x="47" y="336"/>
                  </a:lnTo>
                  <a:lnTo>
                    <a:pt x="45" y="338"/>
                  </a:lnTo>
                  <a:lnTo>
                    <a:pt x="43" y="340"/>
                  </a:lnTo>
                  <a:lnTo>
                    <a:pt x="41" y="342"/>
                  </a:lnTo>
                  <a:lnTo>
                    <a:pt x="38" y="343"/>
                  </a:lnTo>
                  <a:lnTo>
                    <a:pt x="36" y="344"/>
                  </a:lnTo>
                  <a:lnTo>
                    <a:pt x="32" y="345"/>
                  </a:lnTo>
                  <a:lnTo>
                    <a:pt x="29" y="346"/>
                  </a:lnTo>
                  <a:lnTo>
                    <a:pt x="25" y="346"/>
                  </a:lnTo>
                  <a:lnTo>
                    <a:pt x="22" y="346"/>
                  </a:lnTo>
                  <a:lnTo>
                    <a:pt x="18" y="345"/>
                  </a:lnTo>
                  <a:lnTo>
                    <a:pt x="15" y="344"/>
                  </a:lnTo>
                  <a:lnTo>
                    <a:pt x="12" y="343"/>
                  </a:lnTo>
                  <a:lnTo>
                    <a:pt x="10" y="341"/>
                  </a:lnTo>
                  <a:lnTo>
                    <a:pt x="8" y="340"/>
                  </a:lnTo>
                  <a:lnTo>
                    <a:pt x="5" y="338"/>
                  </a:lnTo>
                  <a:lnTo>
                    <a:pt x="4" y="336"/>
                  </a:lnTo>
                  <a:lnTo>
                    <a:pt x="2" y="333"/>
                  </a:lnTo>
                  <a:lnTo>
                    <a:pt x="1" y="331"/>
                  </a:lnTo>
                  <a:lnTo>
                    <a:pt x="0" y="328"/>
                  </a:lnTo>
                  <a:lnTo>
                    <a:pt x="0" y="325"/>
                  </a:lnTo>
                  <a:lnTo>
                    <a:pt x="1" y="295"/>
                  </a:lnTo>
                  <a:lnTo>
                    <a:pt x="1" y="269"/>
                  </a:lnTo>
                  <a:lnTo>
                    <a:pt x="2" y="242"/>
                  </a:lnTo>
                  <a:lnTo>
                    <a:pt x="5" y="213"/>
                  </a:lnTo>
                  <a:lnTo>
                    <a:pt x="5" y="208"/>
                  </a:lnTo>
                  <a:lnTo>
                    <a:pt x="7" y="204"/>
                  </a:lnTo>
                  <a:lnTo>
                    <a:pt x="8" y="199"/>
                  </a:lnTo>
                  <a:lnTo>
                    <a:pt x="10" y="195"/>
                  </a:lnTo>
                  <a:lnTo>
                    <a:pt x="12" y="190"/>
                  </a:lnTo>
                  <a:lnTo>
                    <a:pt x="15" y="187"/>
                  </a:lnTo>
                  <a:lnTo>
                    <a:pt x="18" y="183"/>
                  </a:lnTo>
                  <a:lnTo>
                    <a:pt x="22" y="180"/>
                  </a:lnTo>
                  <a:lnTo>
                    <a:pt x="31" y="173"/>
                  </a:lnTo>
                  <a:lnTo>
                    <a:pt x="40" y="167"/>
                  </a:lnTo>
                  <a:lnTo>
                    <a:pt x="49" y="160"/>
                  </a:lnTo>
                  <a:lnTo>
                    <a:pt x="58" y="154"/>
                  </a:lnTo>
                  <a:lnTo>
                    <a:pt x="67" y="148"/>
                  </a:lnTo>
                  <a:lnTo>
                    <a:pt x="77" y="142"/>
                  </a:lnTo>
                  <a:lnTo>
                    <a:pt x="86" y="136"/>
                  </a:lnTo>
                  <a:lnTo>
                    <a:pt x="96" y="129"/>
                  </a:lnTo>
                  <a:lnTo>
                    <a:pt x="105" y="123"/>
                  </a:lnTo>
                  <a:lnTo>
                    <a:pt x="114" y="118"/>
                  </a:lnTo>
                  <a:lnTo>
                    <a:pt x="124" y="112"/>
                  </a:lnTo>
                  <a:lnTo>
                    <a:pt x="134" y="106"/>
                  </a:lnTo>
                  <a:lnTo>
                    <a:pt x="143" y="100"/>
                  </a:lnTo>
                  <a:lnTo>
                    <a:pt x="152" y="95"/>
                  </a:lnTo>
                  <a:lnTo>
                    <a:pt x="162" y="89"/>
                  </a:lnTo>
                  <a:lnTo>
                    <a:pt x="172" y="84"/>
                  </a:lnTo>
                  <a:lnTo>
                    <a:pt x="182" y="78"/>
                  </a:lnTo>
                  <a:lnTo>
                    <a:pt x="191" y="72"/>
                  </a:lnTo>
                  <a:lnTo>
                    <a:pt x="201" y="67"/>
                  </a:lnTo>
                  <a:lnTo>
                    <a:pt x="211" y="62"/>
                  </a:lnTo>
                  <a:lnTo>
                    <a:pt x="221" y="57"/>
                  </a:lnTo>
                  <a:lnTo>
                    <a:pt x="231" y="52"/>
                  </a:lnTo>
                  <a:lnTo>
                    <a:pt x="241" y="46"/>
                  </a:lnTo>
                  <a:lnTo>
                    <a:pt x="251" y="42"/>
                  </a:lnTo>
                  <a:lnTo>
                    <a:pt x="261" y="37"/>
                  </a:lnTo>
                  <a:lnTo>
                    <a:pt x="271" y="32"/>
                  </a:lnTo>
                  <a:lnTo>
                    <a:pt x="281" y="27"/>
                  </a:lnTo>
                  <a:lnTo>
                    <a:pt x="291" y="22"/>
                  </a:lnTo>
                  <a:lnTo>
                    <a:pt x="301" y="18"/>
                  </a:lnTo>
                  <a:lnTo>
                    <a:pt x="311" y="13"/>
                  </a:lnTo>
                  <a:lnTo>
                    <a:pt x="321" y="9"/>
                  </a:lnTo>
                  <a:lnTo>
                    <a:pt x="331" y="4"/>
                  </a:lnTo>
                  <a:lnTo>
                    <a:pt x="334" y="3"/>
                  </a:lnTo>
                  <a:lnTo>
                    <a:pt x="337" y="2"/>
                  </a:lnTo>
                  <a:lnTo>
                    <a:pt x="340" y="1"/>
                  </a:lnTo>
                  <a:lnTo>
                    <a:pt x="343" y="1"/>
                  </a:lnTo>
                  <a:lnTo>
                    <a:pt x="346" y="1"/>
                  </a:lnTo>
                  <a:lnTo>
                    <a:pt x="349" y="0"/>
                  </a:lnTo>
                  <a:lnTo>
                    <a:pt x="353" y="0"/>
                  </a:lnTo>
                  <a:lnTo>
                    <a:pt x="356" y="0"/>
                  </a:lnTo>
                  <a:lnTo>
                    <a:pt x="359" y="0"/>
                  </a:lnTo>
                  <a:lnTo>
                    <a:pt x="363" y="0"/>
                  </a:lnTo>
                  <a:lnTo>
                    <a:pt x="367" y="0"/>
                  </a:lnTo>
                  <a:lnTo>
                    <a:pt x="370" y="0"/>
                  </a:lnTo>
                  <a:lnTo>
                    <a:pt x="374" y="0"/>
                  </a:lnTo>
                  <a:lnTo>
                    <a:pt x="378" y="1"/>
                  </a:lnTo>
                  <a:lnTo>
                    <a:pt x="382" y="1"/>
                  </a:lnTo>
                  <a:lnTo>
                    <a:pt x="384" y="2"/>
                  </a:lnTo>
                  <a:lnTo>
                    <a:pt x="387" y="4"/>
                  </a:lnTo>
                  <a:lnTo>
                    <a:pt x="389" y="5"/>
                  </a:lnTo>
                  <a:lnTo>
                    <a:pt x="391" y="8"/>
                  </a:lnTo>
                  <a:lnTo>
                    <a:pt x="393" y="10"/>
                  </a:lnTo>
                  <a:lnTo>
                    <a:pt x="394" y="12"/>
                  </a:lnTo>
                  <a:lnTo>
                    <a:pt x="395" y="15"/>
                  </a:lnTo>
                  <a:lnTo>
                    <a:pt x="393" y="17"/>
                  </a:lnTo>
                  <a:lnTo>
                    <a:pt x="391" y="18"/>
                  </a:lnTo>
                  <a:lnTo>
                    <a:pt x="381" y="22"/>
                  </a:lnTo>
                  <a:lnTo>
                    <a:pt x="370" y="27"/>
                  </a:lnTo>
                  <a:lnTo>
                    <a:pt x="360" y="31"/>
                  </a:lnTo>
                  <a:lnTo>
                    <a:pt x="350" y="35"/>
                  </a:lnTo>
                  <a:lnTo>
                    <a:pt x="340" y="39"/>
                  </a:lnTo>
                  <a:lnTo>
                    <a:pt x="329" y="44"/>
                  </a:lnTo>
                  <a:lnTo>
                    <a:pt x="319" y="48"/>
                  </a:lnTo>
                  <a:lnTo>
                    <a:pt x="309" y="52"/>
                  </a:lnTo>
                  <a:lnTo>
                    <a:pt x="298" y="57"/>
                  </a:lnTo>
                  <a:lnTo>
                    <a:pt x="288" y="62"/>
                  </a:lnTo>
                  <a:lnTo>
                    <a:pt x="278" y="67"/>
                  </a:lnTo>
                  <a:lnTo>
                    <a:pt x="268" y="72"/>
                  </a:lnTo>
                  <a:lnTo>
                    <a:pt x="258" y="76"/>
                  </a:lnTo>
                  <a:lnTo>
                    <a:pt x="248" y="82"/>
                  </a:lnTo>
                  <a:lnTo>
                    <a:pt x="239" y="87"/>
                  </a:lnTo>
                  <a:lnTo>
                    <a:pt x="229" y="92"/>
                  </a:lnTo>
                  <a:lnTo>
                    <a:pt x="219" y="98"/>
                  </a:lnTo>
                  <a:lnTo>
                    <a:pt x="209" y="103"/>
                  </a:lnTo>
                  <a:lnTo>
                    <a:pt x="200" y="108"/>
                  </a:lnTo>
                  <a:lnTo>
                    <a:pt x="190" y="113"/>
                  </a:lnTo>
                  <a:lnTo>
                    <a:pt x="180" y="119"/>
                  </a:lnTo>
                  <a:lnTo>
                    <a:pt x="171" y="125"/>
                  </a:lnTo>
                  <a:lnTo>
                    <a:pt x="161" y="130"/>
                  </a:lnTo>
                  <a:lnTo>
                    <a:pt x="151" y="136"/>
                  </a:lnTo>
                  <a:lnTo>
                    <a:pt x="142" y="142"/>
                  </a:lnTo>
                  <a:lnTo>
                    <a:pt x="132" y="148"/>
                  </a:lnTo>
                  <a:lnTo>
                    <a:pt x="123" y="153"/>
                  </a:lnTo>
                  <a:lnTo>
                    <a:pt x="114" y="159"/>
                  </a:lnTo>
                  <a:lnTo>
                    <a:pt x="105" y="165"/>
                  </a:lnTo>
                  <a:lnTo>
                    <a:pt x="95" y="171"/>
                  </a:lnTo>
                  <a:lnTo>
                    <a:pt x="86" y="177"/>
                  </a:lnTo>
                  <a:lnTo>
                    <a:pt x="77" y="183"/>
                  </a:lnTo>
                  <a:lnTo>
                    <a:pt x="73" y="186"/>
                  </a:lnTo>
                  <a:lnTo>
                    <a:pt x="68" y="189"/>
                  </a:lnTo>
                  <a:lnTo>
                    <a:pt x="64" y="193"/>
                  </a:lnTo>
                  <a:lnTo>
                    <a:pt x="60" y="197"/>
                  </a:lnTo>
                  <a:lnTo>
                    <a:pt x="56" y="202"/>
                  </a:lnTo>
                  <a:lnTo>
                    <a:pt x="54" y="206"/>
                  </a:lnTo>
                  <a:lnTo>
                    <a:pt x="52" y="211"/>
                  </a:lnTo>
                  <a:lnTo>
                    <a:pt x="51" y="216"/>
                  </a:lnTo>
                  <a:lnTo>
                    <a:pt x="51" y="244"/>
                  </a:lnTo>
                  <a:lnTo>
                    <a:pt x="50" y="271"/>
                  </a:lnTo>
                  <a:lnTo>
                    <a:pt x="49" y="298"/>
                  </a:lnTo>
                  <a:lnTo>
                    <a:pt x="50" y="32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Freeform 26"/>
            <p:cNvSpPr>
              <a:spLocks/>
            </p:cNvSpPr>
            <p:nvPr/>
          </p:nvSpPr>
          <p:spPr bwMode="auto">
            <a:xfrm>
              <a:off x="4629" y="1445"/>
              <a:ext cx="19" cy="17"/>
            </a:xfrm>
            <a:custGeom>
              <a:avLst/>
              <a:gdLst>
                <a:gd name="T0" fmla="*/ 0 w 19"/>
                <a:gd name="T1" fmla="*/ 16 h 17"/>
                <a:gd name="T2" fmla="*/ 0 w 19"/>
                <a:gd name="T3" fmla="*/ 16 h 17"/>
                <a:gd name="T4" fmla="*/ 2 w 19"/>
                <a:gd name="T5" fmla="*/ 14 h 17"/>
                <a:gd name="T6" fmla="*/ 4 w 19"/>
                <a:gd name="T7" fmla="*/ 12 h 17"/>
                <a:gd name="T8" fmla="*/ 7 w 19"/>
                <a:gd name="T9" fmla="*/ 10 h 17"/>
                <a:gd name="T10" fmla="*/ 9 w 19"/>
                <a:gd name="T11" fmla="*/ 8 h 17"/>
                <a:gd name="T12" fmla="*/ 11 w 19"/>
                <a:gd name="T13" fmla="*/ 5 h 17"/>
                <a:gd name="T14" fmla="*/ 13 w 19"/>
                <a:gd name="T15" fmla="*/ 3 h 17"/>
                <a:gd name="T16" fmla="*/ 15 w 19"/>
                <a:gd name="T17" fmla="*/ 2 h 17"/>
                <a:gd name="T18" fmla="*/ 18 w 19"/>
                <a:gd name="T1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17">
                  <a:moveTo>
                    <a:pt x="0" y="16"/>
                  </a:moveTo>
                  <a:lnTo>
                    <a:pt x="0" y="16"/>
                  </a:lnTo>
                  <a:lnTo>
                    <a:pt x="2" y="14"/>
                  </a:lnTo>
                  <a:lnTo>
                    <a:pt x="4" y="12"/>
                  </a:lnTo>
                  <a:lnTo>
                    <a:pt x="7" y="10"/>
                  </a:lnTo>
                  <a:lnTo>
                    <a:pt x="9" y="8"/>
                  </a:lnTo>
                  <a:lnTo>
                    <a:pt x="11" y="5"/>
                  </a:lnTo>
                  <a:lnTo>
                    <a:pt x="13" y="3"/>
                  </a:lnTo>
                  <a:lnTo>
                    <a:pt x="15" y="2"/>
                  </a:lnTo>
                  <a:lnTo>
                    <a:pt x="1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Freeform 27"/>
            <p:cNvSpPr>
              <a:spLocks/>
            </p:cNvSpPr>
            <p:nvPr/>
          </p:nvSpPr>
          <p:spPr bwMode="auto">
            <a:xfrm>
              <a:off x="4394" y="1217"/>
              <a:ext cx="88" cy="263"/>
            </a:xfrm>
            <a:custGeom>
              <a:avLst/>
              <a:gdLst>
                <a:gd name="T0" fmla="*/ 0 w 88"/>
                <a:gd name="T1" fmla="*/ 51 h 263"/>
                <a:gd name="T2" fmla="*/ 1 w 88"/>
                <a:gd name="T3" fmla="*/ 67 h 263"/>
                <a:gd name="T4" fmla="*/ 2 w 88"/>
                <a:gd name="T5" fmla="*/ 84 h 263"/>
                <a:gd name="T6" fmla="*/ 4 w 88"/>
                <a:gd name="T7" fmla="*/ 102 h 263"/>
                <a:gd name="T8" fmla="*/ 6 w 88"/>
                <a:gd name="T9" fmla="*/ 122 h 263"/>
                <a:gd name="T10" fmla="*/ 8 w 88"/>
                <a:gd name="T11" fmla="*/ 142 h 263"/>
                <a:gd name="T12" fmla="*/ 10 w 88"/>
                <a:gd name="T13" fmla="*/ 164 h 263"/>
                <a:gd name="T14" fmla="*/ 11 w 88"/>
                <a:gd name="T15" fmla="*/ 186 h 263"/>
                <a:gd name="T16" fmla="*/ 13 w 88"/>
                <a:gd name="T17" fmla="*/ 208 h 263"/>
                <a:gd name="T18" fmla="*/ 15 w 88"/>
                <a:gd name="T19" fmla="*/ 214 h 263"/>
                <a:gd name="T20" fmla="*/ 19 w 88"/>
                <a:gd name="T21" fmla="*/ 220 h 263"/>
                <a:gd name="T22" fmla="*/ 22 w 88"/>
                <a:gd name="T23" fmla="*/ 227 h 263"/>
                <a:gd name="T24" fmla="*/ 26 w 88"/>
                <a:gd name="T25" fmla="*/ 233 h 263"/>
                <a:gd name="T26" fmla="*/ 29 w 88"/>
                <a:gd name="T27" fmla="*/ 240 h 263"/>
                <a:gd name="T28" fmla="*/ 32 w 88"/>
                <a:gd name="T29" fmla="*/ 247 h 263"/>
                <a:gd name="T30" fmla="*/ 35 w 88"/>
                <a:gd name="T31" fmla="*/ 254 h 263"/>
                <a:gd name="T32" fmla="*/ 39 w 88"/>
                <a:gd name="T33" fmla="*/ 262 h 263"/>
                <a:gd name="T34" fmla="*/ 42 w 88"/>
                <a:gd name="T35" fmla="*/ 260 h 263"/>
                <a:gd name="T36" fmla="*/ 46 w 88"/>
                <a:gd name="T37" fmla="*/ 259 h 263"/>
                <a:gd name="T38" fmla="*/ 49 w 88"/>
                <a:gd name="T39" fmla="*/ 257 h 263"/>
                <a:gd name="T40" fmla="*/ 53 w 88"/>
                <a:gd name="T41" fmla="*/ 255 h 263"/>
                <a:gd name="T42" fmla="*/ 56 w 88"/>
                <a:gd name="T43" fmla="*/ 253 h 263"/>
                <a:gd name="T44" fmla="*/ 60 w 88"/>
                <a:gd name="T45" fmla="*/ 251 h 263"/>
                <a:gd name="T46" fmla="*/ 63 w 88"/>
                <a:gd name="T47" fmla="*/ 249 h 263"/>
                <a:gd name="T48" fmla="*/ 67 w 88"/>
                <a:gd name="T49" fmla="*/ 247 h 263"/>
                <a:gd name="T50" fmla="*/ 70 w 88"/>
                <a:gd name="T51" fmla="*/ 245 h 263"/>
                <a:gd name="T52" fmla="*/ 73 w 88"/>
                <a:gd name="T53" fmla="*/ 243 h 263"/>
                <a:gd name="T54" fmla="*/ 76 w 88"/>
                <a:gd name="T55" fmla="*/ 241 h 263"/>
                <a:gd name="T56" fmla="*/ 78 w 88"/>
                <a:gd name="T57" fmla="*/ 239 h 263"/>
                <a:gd name="T58" fmla="*/ 81 w 88"/>
                <a:gd name="T59" fmla="*/ 237 h 263"/>
                <a:gd name="T60" fmla="*/ 83 w 88"/>
                <a:gd name="T61" fmla="*/ 235 h 263"/>
                <a:gd name="T62" fmla="*/ 85 w 88"/>
                <a:gd name="T63" fmla="*/ 233 h 263"/>
                <a:gd name="T64" fmla="*/ 87 w 88"/>
                <a:gd name="T65" fmla="*/ 232 h 263"/>
                <a:gd name="T66" fmla="*/ 84 w 88"/>
                <a:gd name="T67" fmla="*/ 224 h 263"/>
                <a:gd name="T68" fmla="*/ 81 w 88"/>
                <a:gd name="T69" fmla="*/ 217 h 263"/>
                <a:gd name="T70" fmla="*/ 77 w 88"/>
                <a:gd name="T71" fmla="*/ 210 h 263"/>
                <a:gd name="T72" fmla="*/ 73 w 88"/>
                <a:gd name="T73" fmla="*/ 204 h 263"/>
                <a:gd name="T74" fmla="*/ 68 w 88"/>
                <a:gd name="T75" fmla="*/ 198 h 263"/>
                <a:gd name="T76" fmla="*/ 63 w 88"/>
                <a:gd name="T77" fmla="*/ 193 h 263"/>
                <a:gd name="T78" fmla="*/ 57 w 88"/>
                <a:gd name="T79" fmla="*/ 187 h 263"/>
                <a:gd name="T80" fmla="*/ 51 w 88"/>
                <a:gd name="T81" fmla="*/ 183 h 263"/>
                <a:gd name="T82" fmla="*/ 48 w 88"/>
                <a:gd name="T83" fmla="*/ 159 h 263"/>
                <a:gd name="T84" fmla="*/ 46 w 88"/>
                <a:gd name="T85" fmla="*/ 135 h 263"/>
                <a:gd name="T86" fmla="*/ 43 w 88"/>
                <a:gd name="T87" fmla="*/ 112 h 263"/>
                <a:gd name="T88" fmla="*/ 41 w 88"/>
                <a:gd name="T89" fmla="*/ 88 h 263"/>
                <a:gd name="T90" fmla="*/ 39 w 88"/>
                <a:gd name="T91" fmla="*/ 65 h 263"/>
                <a:gd name="T92" fmla="*/ 37 w 88"/>
                <a:gd name="T93" fmla="*/ 42 h 263"/>
                <a:gd name="T94" fmla="*/ 35 w 88"/>
                <a:gd name="T95" fmla="*/ 21 h 263"/>
                <a:gd name="T96" fmla="*/ 33 w 88"/>
                <a:gd name="T97" fmla="*/ 0 h 263"/>
                <a:gd name="T98" fmla="*/ 29 w 88"/>
                <a:gd name="T99" fmla="*/ 6 h 263"/>
                <a:gd name="T100" fmla="*/ 25 w 88"/>
                <a:gd name="T101" fmla="*/ 12 h 263"/>
                <a:gd name="T102" fmla="*/ 21 w 88"/>
                <a:gd name="T103" fmla="*/ 19 h 263"/>
                <a:gd name="T104" fmla="*/ 17 w 88"/>
                <a:gd name="T105" fmla="*/ 25 h 263"/>
                <a:gd name="T106" fmla="*/ 13 w 88"/>
                <a:gd name="T107" fmla="*/ 32 h 263"/>
                <a:gd name="T108" fmla="*/ 8 w 88"/>
                <a:gd name="T109" fmla="*/ 38 h 263"/>
                <a:gd name="T110" fmla="*/ 4 w 88"/>
                <a:gd name="T111" fmla="*/ 45 h 263"/>
                <a:gd name="T112" fmla="*/ 0 w 88"/>
                <a:gd name="T113" fmla="*/ 51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8" h="263">
                  <a:moveTo>
                    <a:pt x="0" y="51"/>
                  </a:moveTo>
                  <a:lnTo>
                    <a:pt x="1" y="67"/>
                  </a:lnTo>
                  <a:lnTo>
                    <a:pt x="2" y="84"/>
                  </a:lnTo>
                  <a:lnTo>
                    <a:pt x="4" y="102"/>
                  </a:lnTo>
                  <a:lnTo>
                    <a:pt x="6" y="122"/>
                  </a:lnTo>
                  <a:lnTo>
                    <a:pt x="8" y="142"/>
                  </a:lnTo>
                  <a:lnTo>
                    <a:pt x="10" y="164"/>
                  </a:lnTo>
                  <a:lnTo>
                    <a:pt x="11" y="186"/>
                  </a:lnTo>
                  <a:lnTo>
                    <a:pt x="13" y="208"/>
                  </a:lnTo>
                  <a:lnTo>
                    <a:pt x="15" y="214"/>
                  </a:lnTo>
                  <a:lnTo>
                    <a:pt x="19" y="220"/>
                  </a:lnTo>
                  <a:lnTo>
                    <a:pt x="22" y="227"/>
                  </a:lnTo>
                  <a:lnTo>
                    <a:pt x="26" y="233"/>
                  </a:lnTo>
                  <a:lnTo>
                    <a:pt x="29" y="240"/>
                  </a:lnTo>
                  <a:lnTo>
                    <a:pt x="32" y="247"/>
                  </a:lnTo>
                  <a:lnTo>
                    <a:pt x="35" y="254"/>
                  </a:lnTo>
                  <a:lnTo>
                    <a:pt x="39" y="262"/>
                  </a:lnTo>
                  <a:lnTo>
                    <a:pt x="42" y="260"/>
                  </a:lnTo>
                  <a:lnTo>
                    <a:pt x="46" y="259"/>
                  </a:lnTo>
                  <a:lnTo>
                    <a:pt x="49" y="257"/>
                  </a:lnTo>
                  <a:lnTo>
                    <a:pt x="53" y="255"/>
                  </a:lnTo>
                  <a:lnTo>
                    <a:pt x="56" y="253"/>
                  </a:lnTo>
                  <a:lnTo>
                    <a:pt x="60" y="251"/>
                  </a:lnTo>
                  <a:lnTo>
                    <a:pt x="63" y="249"/>
                  </a:lnTo>
                  <a:lnTo>
                    <a:pt x="67" y="247"/>
                  </a:lnTo>
                  <a:lnTo>
                    <a:pt x="70" y="245"/>
                  </a:lnTo>
                  <a:lnTo>
                    <a:pt x="73" y="243"/>
                  </a:lnTo>
                  <a:lnTo>
                    <a:pt x="76" y="241"/>
                  </a:lnTo>
                  <a:lnTo>
                    <a:pt x="78" y="239"/>
                  </a:lnTo>
                  <a:lnTo>
                    <a:pt x="81" y="237"/>
                  </a:lnTo>
                  <a:lnTo>
                    <a:pt x="83" y="235"/>
                  </a:lnTo>
                  <a:lnTo>
                    <a:pt x="85" y="233"/>
                  </a:lnTo>
                  <a:lnTo>
                    <a:pt x="87" y="232"/>
                  </a:lnTo>
                  <a:lnTo>
                    <a:pt x="84" y="224"/>
                  </a:lnTo>
                  <a:lnTo>
                    <a:pt x="81" y="217"/>
                  </a:lnTo>
                  <a:lnTo>
                    <a:pt x="77" y="210"/>
                  </a:lnTo>
                  <a:lnTo>
                    <a:pt x="73" y="204"/>
                  </a:lnTo>
                  <a:lnTo>
                    <a:pt x="68" y="198"/>
                  </a:lnTo>
                  <a:lnTo>
                    <a:pt x="63" y="193"/>
                  </a:lnTo>
                  <a:lnTo>
                    <a:pt x="57" y="187"/>
                  </a:lnTo>
                  <a:lnTo>
                    <a:pt x="51" y="183"/>
                  </a:lnTo>
                  <a:lnTo>
                    <a:pt x="48" y="159"/>
                  </a:lnTo>
                  <a:lnTo>
                    <a:pt x="46" y="135"/>
                  </a:lnTo>
                  <a:lnTo>
                    <a:pt x="43" y="112"/>
                  </a:lnTo>
                  <a:lnTo>
                    <a:pt x="41" y="88"/>
                  </a:lnTo>
                  <a:lnTo>
                    <a:pt x="39" y="65"/>
                  </a:lnTo>
                  <a:lnTo>
                    <a:pt x="37" y="42"/>
                  </a:lnTo>
                  <a:lnTo>
                    <a:pt x="35" y="21"/>
                  </a:lnTo>
                  <a:lnTo>
                    <a:pt x="33" y="0"/>
                  </a:lnTo>
                  <a:lnTo>
                    <a:pt x="29" y="6"/>
                  </a:lnTo>
                  <a:lnTo>
                    <a:pt x="25" y="12"/>
                  </a:lnTo>
                  <a:lnTo>
                    <a:pt x="21" y="19"/>
                  </a:lnTo>
                  <a:lnTo>
                    <a:pt x="17" y="25"/>
                  </a:lnTo>
                  <a:lnTo>
                    <a:pt x="13" y="32"/>
                  </a:lnTo>
                  <a:lnTo>
                    <a:pt x="8" y="38"/>
                  </a:lnTo>
                  <a:lnTo>
                    <a:pt x="4" y="45"/>
                  </a:lnTo>
                  <a:lnTo>
                    <a:pt x="0" y="51"/>
                  </a:lnTo>
                </a:path>
              </a:pathLst>
            </a:cu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Freeform 28"/>
            <p:cNvSpPr>
              <a:spLocks/>
            </p:cNvSpPr>
            <p:nvPr/>
          </p:nvSpPr>
          <p:spPr bwMode="auto">
            <a:xfrm>
              <a:off x="4394" y="1217"/>
              <a:ext cx="88" cy="263"/>
            </a:xfrm>
            <a:custGeom>
              <a:avLst/>
              <a:gdLst>
                <a:gd name="T0" fmla="*/ 0 w 88"/>
                <a:gd name="T1" fmla="*/ 51 h 263"/>
                <a:gd name="T2" fmla="*/ 0 w 88"/>
                <a:gd name="T3" fmla="*/ 51 h 263"/>
                <a:gd name="T4" fmla="*/ 1 w 88"/>
                <a:gd name="T5" fmla="*/ 67 h 263"/>
                <a:gd name="T6" fmla="*/ 2 w 88"/>
                <a:gd name="T7" fmla="*/ 84 h 263"/>
                <a:gd name="T8" fmla="*/ 4 w 88"/>
                <a:gd name="T9" fmla="*/ 102 h 263"/>
                <a:gd name="T10" fmla="*/ 6 w 88"/>
                <a:gd name="T11" fmla="*/ 122 h 263"/>
                <a:gd name="T12" fmla="*/ 8 w 88"/>
                <a:gd name="T13" fmla="*/ 142 h 263"/>
                <a:gd name="T14" fmla="*/ 10 w 88"/>
                <a:gd name="T15" fmla="*/ 164 h 263"/>
                <a:gd name="T16" fmla="*/ 11 w 88"/>
                <a:gd name="T17" fmla="*/ 186 h 263"/>
                <a:gd name="T18" fmla="*/ 13 w 88"/>
                <a:gd name="T19" fmla="*/ 208 h 263"/>
                <a:gd name="T20" fmla="*/ 15 w 88"/>
                <a:gd name="T21" fmla="*/ 214 h 263"/>
                <a:gd name="T22" fmla="*/ 19 w 88"/>
                <a:gd name="T23" fmla="*/ 220 h 263"/>
                <a:gd name="T24" fmla="*/ 22 w 88"/>
                <a:gd name="T25" fmla="*/ 227 h 263"/>
                <a:gd name="T26" fmla="*/ 26 w 88"/>
                <a:gd name="T27" fmla="*/ 233 h 263"/>
                <a:gd name="T28" fmla="*/ 29 w 88"/>
                <a:gd name="T29" fmla="*/ 240 h 263"/>
                <a:gd name="T30" fmla="*/ 32 w 88"/>
                <a:gd name="T31" fmla="*/ 247 h 263"/>
                <a:gd name="T32" fmla="*/ 35 w 88"/>
                <a:gd name="T33" fmla="*/ 254 h 263"/>
                <a:gd name="T34" fmla="*/ 39 w 88"/>
                <a:gd name="T35" fmla="*/ 262 h 263"/>
                <a:gd name="T36" fmla="*/ 42 w 88"/>
                <a:gd name="T37" fmla="*/ 260 h 263"/>
                <a:gd name="T38" fmla="*/ 46 w 88"/>
                <a:gd name="T39" fmla="*/ 259 h 263"/>
                <a:gd name="T40" fmla="*/ 49 w 88"/>
                <a:gd name="T41" fmla="*/ 257 h 263"/>
                <a:gd name="T42" fmla="*/ 53 w 88"/>
                <a:gd name="T43" fmla="*/ 255 h 263"/>
                <a:gd name="T44" fmla="*/ 56 w 88"/>
                <a:gd name="T45" fmla="*/ 253 h 263"/>
                <a:gd name="T46" fmla="*/ 60 w 88"/>
                <a:gd name="T47" fmla="*/ 251 h 263"/>
                <a:gd name="T48" fmla="*/ 63 w 88"/>
                <a:gd name="T49" fmla="*/ 249 h 263"/>
                <a:gd name="T50" fmla="*/ 67 w 88"/>
                <a:gd name="T51" fmla="*/ 247 h 263"/>
                <a:gd name="T52" fmla="*/ 70 w 88"/>
                <a:gd name="T53" fmla="*/ 245 h 263"/>
                <a:gd name="T54" fmla="*/ 73 w 88"/>
                <a:gd name="T55" fmla="*/ 243 h 263"/>
                <a:gd name="T56" fmla="*/ 76 w 88"/>
                <a:gd name="T57" fmla="*/ 241 h 263"/>
                <a:gd name="T58" fmla="*/ 78 w 88"/>
                <a:gd name="T59" fmla="*/ 239 h 263"/>
                <a:gd name="T60" fmla="*/ 81 w 88"/>
                <a:gd name="T61" fmla="*/ 237 h 263"/>
                <a:gd name="T62" fmla="*/ 83 w 88"/>
                <a:gd name="T63" fmla="*/ 235 h 263"/>
                <a:gd name="T64" fmla="*/ 85 w 88"/>
                <a:gd name="T65" fmla="*/ 233 h 263"/>
                <a:gd name="T66" fmla="*/ 87 w 88"/>
                <a:gd name="T67" fmla="*/ 232 h 263"/>
                <a:gd name="T68" fmla="*/ 84 w 88"/>
                <a:gd name="T69" fmla="*/ 224 h 263"/>
                <a:gd name="T70" fmla="*/ 81 w 88"/>
                <a:gd name="T71" fmla="*/ 217 h 263"/>
                <a:gd name="T72" fmla="*/ 77 w 88"/>
                <a:gd name="T73" fmla="*/ 210 h 263"/>
                <a:gd name="T74" fmla="*/ 73 w 88"/>
                <a:gd name="T75" fmla="*/ 204 h 263"/>
                <a:gd name="T76" fmla="*/ 68 w 88"/>
                <a:gd name="T77" fmla="*/ 198 h 263"/>
                <a:gd name="T78" fmla="*/ 63 w 88"/>
                <a:gd name="T79" fmla="*/ 193 h 263"/>
                <a:gd name="T80" fmla="*/ 57 w 88"/>
                <a:gd name="T81" fmla="*/ 187 h 263"/>
                <a:gd name="T82" fmla="*/ 51 w 88"/>
                <a:gd name="T83" fmla="*/ 183 h 263"/>
                <a:gd name="T84" fmla="*/ 48 w 88"/>
                <a:gd name="T85" fmla="*/ 159 h 263"/>
                <a:gd name="T86" fmla="*/ 46 w 88"/>
                <a:gd name="T87" fmla="*/ 135 h 263"/>
                <a:gd name="T88" fmla="*/ 43 w 88"/>
                <a:gd name="T89" fmla="*/ 112 h 263"/>
                <a:gd name="T90" fmla="*/ 41 w 88"/>
                <a:gd name="T91" fmla="*/ 88 h 263"/>
                <a:gd name="T92" fmla="*/ 39 w 88"/>
                <a:gd name="T93" fmla="*/ 65 h 263"/>
                <a:gd name="T94" fmla="*/ 37 w 88"/>
                <a:gd name="T95" fmla="*/ 42 h 263"/>
                <a:gd name="T96" fmla="*/ 35 w 88"/>
                <a:gd name="T97" fmla="*/ 21 h 263"/>
                <a:gd name="T98" fmla="*/ 33 w 88"/>
                <a:gd name="T99" fmla="*/ 0 h 263"/>
                <a:gd name="T100" fmla="*/ 29 w 88"/>
                <a:gd name="T101" fmla="*/ 6 h 263"/>
                <a:gd name="T102" fmla="*/ 25 w 88"/>
                <a:gd name="T103" fmla="*/ 12 h 263"/>
                <a:gd name="T104" fmla="*/ 21 w 88"/>
                <a:gd name="T105" fmla="*/ 19 h 263"/>
                <a:gd name="T106" fmla="*/ 17 w 88"/>
                <a:gd name="T107" fmla="*/ 25 h 263"/>
                <a:gd name="T108" fmla="*/ 13 w 88"/>
                <a:gd name="T109" fmla="*/ 32 h 263"/>
                <a:gd name="T110" fmla="*/ 8 w 88"/>
                <a:gd name="T111" fmla="*/ 38 h 263"/>
                <a:gd name="T112" fmla="*/ 4 w 88"/>
                <a:gd name="T113" fmla="*/ 45 h 263"/>
                <a:gd name="T114" fmla="*/ 0 w 88"/>
                <a:gd name="T115" fmla="*/ 51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8" h="263">
                  <a:moveTo>
                    <a:pt x="0" y="51"/>
                  </a:moveTo>
                  <a:lnTo>
                    <a:pt x="0" y="51"/>
                  </a:lnTo>
                  <a:lnTo>
                    <a:pt x="1" y="67"/>
                  </a:lnTo>
                  <a:lnTo>
                    <a:pt x="2" y="84"/>
                  </a:lnTo>
                  <a:lnTo>
                    <a:pt x="4" y="102"/>
                  </a:lnTo>
                  <a:lnTo>
                    <a:pt x="6" y="122"/>
                  </a:lnTo>
                  <a:lnTo>
                    <a:pt x="8" y="142"/>
                  </a:lnTo>
                  <a:lnTo>
                    <a:pt x="10" y="164"/>
                  </a:lnTo>
                  <a:lnTo>
                    <a:pt x="11" y="186"/>
                  </a:lnTo>
                  <a:lnTo>
                    <a:pt x="13" y="208"/>
                  </a:lnTo>
                  <a:lnTo>
                    <a:pt x="15" y="214"/>
                  </a:lnTo>
                  <a:lnTo>
                    <a:pt x="19" y="220"/>
                  </a:lnTo>
                  <a:lnTo>
                    <a:pt x="22" y="227"/>
                  </a:lnTo>
                  <a:lnTo>
                    <a:pt x="26" y="233"/>
                  </a:lnTo>
                  <a:lnTo>
                    <a:pt x="29" y="240"/>
                  </a:lnTo>
                  <a:lnTo>
                    <a:pt x="32" y="247"/>
                  </a:lnTo>
                  <a:lnTo>
                    <a:pt x="35" y="254"/>
                  </a:lnTo>
                  <a:lnTo>
                    <a:pt x="39" y="262"/>
                  </a:lnTo>
                  <a:lnTo>
                    <a:pt x="42" y="260"/>
                  </a:lnTo>
                  <a:lnTo>
                    <a:pt x="46" y="259"/>
                  </a:lnTo>
                  <a:lnTo>
                    <a:pt x="49" y="257"/>
                  </a:lnTo>
                  <a:lnTo>
                    <a:pt x="53" y="255"/>
                  </a:lnTo>
                  <a:lnTo>
                    <a:pt x="56" y="253"/>
                  </a:lnTo>
                  <a:lnTo>
                    <a:pt x="60" y="251"/>
                  </a:lnTo>
                  <a:lnTo>
                    <a:pt x="63" y="249"/>
                  </a:lnTo>
                  <a:lnTo>
                    <a:pt x="67" y="247"/>
                  </a:lnTo>
                  <a:lnTo>
                    <a:pt x="70" y="245"/>
                  </a:lnTo>
                  <a:lnTo>
                    <a:pt x="73" y="243"/>
                  </a:lnTo>
                  <a:lnTo>
                    <a:pt x="76" y="241"/>
                  </a:lnTo>
                  <a:lnTo>
                    <a:pt x="78" y="239"/>
                  </a:lnTo>
                  <a:lnTo>
                    <a:pt x="81" y="237"/>
                  </a:lnTo>
                  <a:lnTo>
                    <a:pt x="83" y="235"/>
                  </a:lnTo>
                  <a:lnTo>
                    <a:pt x="85" y="233"/>
                  </a:lnTo>
                  <a:lnTo>
                    <a:pt x="87" y="232"/>
                  </a:lnTo>
                  <a:lnTo>
                    <a:pt x="84" y="224"/>
                  </a:lnTo>
                  <a:lnTo>
                    <a:pt x="81" y="217"/>
                  </a:lnTo>
                  <a:lnTo>
                    <a:pt x="77" y="210"/>
                  </a:lnTo>
                  <a:lnTo>
                    <a:pt x="73" y="204"/>
                  </a:lnTo>
                  <a:lnTo>
                    <a:pt x="68" y="198"/>
                  </a:lnTo>
                  <a:lnTo>
                    <a:pt x="63" y="193"/>
                  </a:lnTo>
                  <a:lnTo>
                    <a:pt x="57" y="187"/>
                  </a:lnTo>
                  <a:lnTo>
                    <a:pt x="51" y="183"/>
                  </a:lnTo>
                  <a:lnTo>
                    <a:pt x="48" y="159"/>
                  </a:lnTo>
                  <a:lnTo>
                    <a:pt x="46" y="135"/>
                  </a:lnTo>
                  <a:lnTo>
                    <a:pt x="43" y="112"/>
                  </a:lnTo>
                  <a:lnTo>
                    <a:pt x="41" y="88"/>
                  </a:lnTo>
                  <a:lnTo>
                    <a:pt x="39" y="65"/>
                  </a:lnTo>
                  <a:lnTo>
                    <a:pt x="37" y="42"/>
                  </a:lnTo>
                  <a:lnTo>
                    <a:pt x="35" y="21"/>
                  </a:lnTo>
                  <a:lnTo>
                    <a:pt x="33" y="0"/>
                  </a:lnTo>
                  <a:lnTo>
                    <a:pt x="29" y="6"/>
                  </a:lnTo>
                  <a:lnTo>
                    <a:pt x="25" y="12"/>
                  </a:lnTo>
                  <a:lnTo>
                    <a:pt x="21" y="19"/>
                  </a:lnTo>
                  <a:lnTo>
                    <a:pt x="17" y="25"/>
                  </a:lnTo>
                  <a:lnTo>
                    <a:pt x="13" y="32"/>
                  </a:lnTo>
                  <a:lnTo>
                    <a:pt x="8" y="38"/>
                  </a:lnTo>
                  <a:lnTo>
                    <a:pt x="4" y="45"/>
                  </a:lnTo>
                  <a:lnTo>
                    <a:pt x="0" y="5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Freeform 29"/>
            <p:cNvSpPr>
              <a:spLocks/>
            </p:cNvSpPr>
            <p:nvPr/>
          </p:nvSpPr>
          <p:spPr bwMode="auto">
            <a:xfrm>
              <a:off x="4433" y="1422"/>
              <a:ext cx="20" cy="22"/>
            </a:xfrm>
            <a:custGeom>
              <a:avLst/>
              <a:gdLst>
                <a:gd name="T0" fmla="*/ 19 w 20"/>
                <a:gd name="T1" fmla="*/ 10 h 22"/>
                <a:gd name="T2" fmla="*/ 19 w 20"/>
                <a:gd name="T3" fmla="*/ 10 h 22"/>
                <a:gd name="T4" fmla="*/ 18 w 20"/>
                <a:gd name="T5" fmla="*/ 12 h 22"/>
                <a:gd name="T6" fmla="*/ 17 w 20"/>
                <a:gd name="T7" fmla="*/ 15 h 22"/>
                <a:gd name="T8" fmla="*/ 17 w 20"/>
                <a:gd name="T9" fmla="*/ 16 h 22"/>
                <a:gd name="T10" fmla="*/ 16 w 20"/>
                <a:gd name="T11" fmla="*/ 18 h 22"/>
                <a:gd name="T12" fmla="*/ 14 w 20"/>
                <a:gd name="T13" fmla="*/ 19 h 22"/>
                <a:gd name="T14" fmla="*/ 13 w 20"/>
                <a:gd name="T15" fmla="*/ 20 h 22"/>
                <a:gd name="T16" fmla="*/ 11 w 20"/>
                <a:gd name="T17" fmla="*/ 21 h 22"/>
                <a:gd name="T18" fmla="*/ 9 w 20"/>
                <a:gd name="T19" fmla="*/ 21 h 22"/>
                <a:gd name="T20" fmla="*/ 7 w 20"/>
                <a:gd name="T21" fmla="*/ 21 h 22"/>
                <a:gd name="T22" fmla="*/ 5 w 20"/>
                <a:gd name="T23" fmla="*/ 20 h 22"/>
                <a:gd name="T24" fmla="*/ 4 w 20"/>
                <a:gd name="T25" fmla="*/ 19 h 22"/>
                <a:gd name="T26" fmla="*/ 2 w 20"/>
                <a:gd name="T27" fmla="*/ 18 h 22"/>
                <a:gd name="T28" fmla="*/ 1 w 20"/>
                <a:gd name="T29" fmla="*/ 16 h 22"/>
                <a:gd name="T30" fmla="*/ 0 w 20"/>
                <a:gd name="T31" fmla="*/ 15 h 22"/>
                <a:gd name="T32" fmla="*/ 0 w 20"/>
                <a:gd name="T33" fmla="*/ 12 h 22"/>
                <a:gd name="T34" fmla="*/ 0 w 20"/>
                <a:gd name="T35" fmla="*/ 10 h 22"/>
                <a:gd name="T36" fmla="*/ 0 w 20"/>
                <a:gd name="T37" fmla="*/ 8 h 22"/>
                <a:gd name="T38" fmla="*/ 0 w 20"/>
                <a:gd name="T39" fmla="*/ 6 h 22"/>
                <a:gd name="T40" fmla="*/ 1 w 20"/>
                <a:gd name="T41" fmla="*/ 4 h 22"/>
                <a:gd name="T42" fmla="*/ 2 w 20"/>
                <a:gd name="T43" fmla="*/ 3 h 22"/>
                <a:gd name="T44" fmla="*/ 4 w 20"/>
                <a:gd name="T45" fmla="*/ 1 h 22"/>
                <a:gd name="T46" fmla="*/ 5 w 20"/>
                <a:gd name="T47" fmla="*/ 0 h 22"/>
                <a:gd name="T48" fmla="*/ 7 w 20"/>
                <a:gd name="T49" fmla="*/ 0 h 22"/>
                <a:gd name="T50" fmla="*/ 9 w 20"/>
                <a:gd name="T51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0" h="22">
                  <a:moveTo>
                    <a:pt x="19" y="10"/>
                  </a:moveTo>
                  <a:lnTo>
                    <a:pt x="19" y="10"/>
                  </a:lnTo>
                  <a:lnTo>
                    <a:pt x="18" y="12"/>
                  </a:lnTo>
                  <a:lnTo>
                    <a:pt x="17" y="15"/>
                  </a:lnTo>
                  <a:lnTo>
                    <a:pt x="17" y="16"/>
                  </a:lnTo>
                  <a:lnTo>
                    <a:pt x="16" y="18"/>
                  </a:lnTo>
                  <a:lnTo>
                    <a:pt x="14" y="19"/>
                  </a:lnTo>
                  <a:lnTo>
                    <a:pt x="13" y="20"/>
                  </a:lnTo>
                  <a:lnTo>
                    <a:pt x="11" y="21"/>
                  </a:lnTo>
                  <a:lnTo>
                    <a:pt x="9" y="21"/>
                  </a:lnTo>
                  <a:lnTo>
                    <a:pt x="7" y="21"/>
                  </a:lnTo>
                  <a:lnTo>
                    <a:pt x="5" y="20"/>
                  </a:lnTo>
                  <a:lnTo>
                    <a:pt x="4" y="19"/>
                  </a:lnTo>
                  <a:lnTo>
                    <a:pt x="2" y="18"/>
                  </a:lnTo>
                  <a:lnTo>
                    <a:pt x="1" y="16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1" y="4"/>
                  </a:lnTo>
                  <a:lnTo>
                    <a:pt x="2" y="3"/>
                  </a:lnTo>
                  <a:lnTo>
                    <a:pt x="4" y="1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Freeform 30"/>
            <p:cNvSpPr>
              <a:spLocks/>
            </p:cNvSpPr>
            <p:nvPr/>
          </p:nvSpPr>
          <p:spPr bwMode="auto">
            <a:xfrm>
              <a:off x="4362" y="1178"/>
              <a:ext cx="102" cy="108"/>
            </a:xfrm>
            <a:custGeom>
              <a:avLst/>
              <a:gdLst>
                <a:gd name="T0" fmla="*/ 9 w 102"/>
                <a:gd name="T1" fmla="*/ 9 h 108"/>
                <a:gd name="T2" fmla="*/ 8 w 102"/>
                <a:gd name="T3" fmla="*/ 18 h 108"/>
                <a:gd name="T4" fmla="*/ 6 w 102"/>
                <a:gd name="T5" fmla="*/ 27 h 108"/>
                <a:gd name="T6" fmla="*/ 4 w 102"/>
                <a:gd name="T7" fmla="*/ 36 h 108"/>
                <a:gd name="T8" fmla="*/ 2 w 102"/>
                <a:gd name="T9" fmla="*/ 45 h 108"/>
                <a:gd name="T10" fmla="*/ 1 w 102"/>
                <a:gd name="T11" fmla="*/ 55 h 108"/>
                <a:gd name="T12" fmla="*/ 0 w 102"/>
                <a:gd name="T13" fmla="*/ 64 h 108"/>
                <a:gd name="T14" fmla="*/ 0 w 102"/>
                <a:gd name="T15" fmla="*/ 74 h 108"/>
                <a:gd name="T16" fmla="*/ 0 w 102"/>
                <a:gd name="T17" fmla="*/ 83 h 108"/>
                <a:gd name="T18" fmla="*/ 0 w 102"/>
                <a:gd name="T19" fmla="*/ 87 h 108"/>
                <a:gd name="T20" fmla="*/ 1 w 102"/>
                <a:gd name="T21" fmla="*/ 90 h 108"/>
                <a:gd name="T22" fmla="*/ 2 w 102"/>
                <a:gd name="T23" fmla="*/ 94 h 108"/>
                <a:gd name="T24" fmla="*/ 3 w 102"/>
                <a:gd name="T25" fmla="*/ 97 h 108"/>
                <a:gd name="T26" fmla="*/ 5 w 102"/>
                <a:gd name="T27" fmla="*/ 99 h 108"/>
                <a:gd name="T28" fmla="*/ 8 w 102"/>
                <a:gd name="T29" fmla="*/ 102 h 108"/>
                <a:gd name="T30" fmla="*/ 10 w 102"/>
                <a:gd name="T31" fmla="*/ 104 h 108"/>
                <a:gd name="T32" fmla="*/ 14 w 102"/>
                <a:gd name="T33" fmla="*/ 105 h 108"/>
                <a:gd name="T34" fmla="*/ 18 w 102"/>
                <a:gd name="T35" fmla="*/ 106 h 108"/>
                <a:gd name="T36" fmla="*/ 22 w 102"/>
                <a:gd name="T37" fmla="*/ 107 h 108"/>
                <a:gd name="T38" fmla="*/ 27 w 102"/>
                <a:gd name="T39" fmla="*/ 107 h 108"/>
                <a:gd name="T40" fmla="*/ 31 w 102"/>
                <a:gd name="T41" fmla="*/ 106 h 108"/>
                <a:gd name="T42" fmla="*/ 36 w 102"/>
                <a:gd name="T43" fmla="*/ 105 h 108"/>
                <a:gd name="T44" fmla="*/ 39 w 102"/>
                <a:gd name="T45" fmla="*/ 103 h 108"/>
                <a:gd name="T46" fmla="*/ 43 w 102"/>
                <a:gd name="T47" fmla="*/ 101 h 108"/>
                <a:gd name="T48" fmla="*/ 45 w 102"/>
                <a:gd name="T49" fmla="*/ 98 h 108"/>
                <a:gd name="T50" fmla="*/ 49 w 102"/>
                <a:gd name="T51" fmla="*/ 91 h 108"/>
                <a:gd name="T52" fmla="*/ 54 w 102"/>
                <a:gd name="T53" fmla="*/ 84 h 108"/>
                <a:gd name="T54" fmla="*/ 58 w 102"/>
                <a:gd name="T55" fmla="*/ 77 h 108"/>
                <a:gd name="T56" fmla="*/ 62 w 102"/>
                <a:gd name="T57" fmla="*/ 69 h 108"/>
                <a:gd name="T58" fmla="*/ 66 w 102"/>
                <a:gd name="T59" fmla="*/ 62 h 108"/>
                <a:gd name="T60" fmla="*/ 70 w 102"/>
                <a:gd name="T61" fmla="*/ 55 h 108"/>
                <a:gd name="T62" fmla="*/ 73 w 102"/>
                <a:gd name="T63" fmla="*/ 47 h 108"/>
                <a:gd name="T64" fmla="*/ 78 w 102"/>
                <a:gd name="T65" fmla="*/ 40 h 108"/>
                <a:gd name="T66" fmla="*/ 82 w 102"/>
                <a:gd name="T67" fmla="*/ 38 h 108"/>
                <a:gd name="T68" fmla="*/ 87 w 102"/>
                <a:gd name="T69" fmla="*/ 33 h 108"/>
                <a:gd name="T70" fmla="*/ 91 w 102"/>
                <a:gd name="T71" fmla="*/ 28 h 108"/>
                <a:gd name="T72" fmla="*/ 95 w 102"/>
                <a:gd name="T73" fmla="*/ 23 h 108"/>
                <a:gd name="T74" fmla="*/ 98 w 102"/>
                <a:gd name="T75" fmla="*/ 17 h 108"/>
                <a:gd name="T76" fmla="*/ 100 w 102"/>
                <a:gd name="T77" fmla="*/ 11 h 108"/>
                <a:gd name="T78" fmla="*/ 101 w 102"/>
                <a:gd name="T79" fmla="*/ 5 h 108"/>
                <a:gd name="T80" fmla="*/ 100 w 102"/>
                <a:gd name="T81" fmla="*/ 0 h 108"/>
                <a:gd name="T82" fmla="*/ 95 w 102"/>
                <a:gd name="T83" fmla="*/ 0 h 108"/>
                <a:gd name="T84" fmla="*/ 89 w 102"/>
                <a:gd name="T85" fmla="*/ 1 h 108"/>
                <a:gd name="T86" fmla="*/ 83 w 102"/>
                <a:gd name="T87" fmla="*/ 1 h 108"/>
                <a:gd name="T88" fmla="*/ 78 w 102"/>
                <a:gd name="T89" fmla="*/ 2 h 108"/>
                <a:gd name="T90" fmla="*/ 72 w 102"/>
                <a:gd name="T91" fmla="*/ 2 h 108"/>
                <a:gd name="T92" fmla="*/ 66 w 102"/>
                <a:gd name="T93" fmla="*/ 4 h 108"/>
                <a:gd name="T94" fmla="*/ 61 w 102"/>
                <a:gd name="T95" fmla="*/ 4 h 108"/>
                <a:gd name="T96" fmla="*/ 55 w 102"/>
                <a:gd name="T97" fmla="*/ 5 h 108"/>
                <a:gd name="T98" fmla="*/ 49 w 102"/>
                <a:gd name="T99" fmla="*/ 5 h 108"/>
                <a:gd name="T100" fmla="*/ 44 w 102"/>
                <a:gd name="T101" fmla="*/ 6 h 108"/>
                <a:gd name="T102" fmla="*/ 38 w 102"/>
                <a:gd name="T103" fmla="*/ 7 h 108"/>
                <a:gd name="T104" fmla="*/ 32 w 102"/>
                <a:gd name="T105" fmla="*/ 7 h 108"/>
                <a:gd name="T106" fmla="*/ 27 w 102"/>
                <a:gd name="T107" fmla="*/ 8 h 108"/>
                <a:gd name="T108" fmla="*/ 21 w 102"/>
                <a:gd name="T109" fmla="*/ 8 h 108"/>
                <a:gd name="T110" fmla="*/ 15 w 102"/>
                <a:gd name="T111" fmla="*/ 9 h 108"/>
                <a:gd name="T112" fmla="*/ 9 w 102"/>
                <a:gd name="T113" fmla="*/ 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2" h="108">
                  <a:moveTo>
                    <a:pt x="9" y="9"/>
                  </a:moveTo>
                  <a:lnTo>
                    <a:pt x="8" y="18"/>
                  </a:lnTo>
                  <a:lnTo>
                    <a:pt x="6" y="27"/>
                  </a:lnTo>
                  <a:lnTo>
                    <a:pt x="4" y="36"/>
                  </a:lnTo>
                  <a:lnTo>
                    <a:pt x="2" y="45"/>
                  </a:lnTo>
                  <a:lnTo>
                    <a:pt x="1" y="55"/>
                  </a:lnTo>
                  <a:lnTo>
                    <a:pt x="0" y="64"/>
                  </a:lnTo>
                  <a:lnTo>
                    <a:pt x="0" y="74"/>
                  </a:lnTo>
                  <a:lnTo>
                    <a:pt x="0" y="83"/>
                  </a:lnTo>
                  <a:lnTo>
                    <a:pt x="0" y="87"/>
                  </a:lnTo>
                  <a:lnTo>
                    <a:pt x="1" y="90"/>
                  </a:lnTo>
                  <a:lnTo>
                    <a:pt x="2" y="94"/>
                  </a:lnTo>
                  <a:lnTo>
                    <a:pt x="3" y="97"/>
                  </a:lnTo>
                  <a:lnTo>
                    <a:pt x="5" y="99"/>
                  </a:lnTo>
                  <a:lnTo>
                    <a:pt x="8" y="102"/>
                  </a:lnTo>
                  <a:lnTo>
                    <a:pt x="10" y="104"/>
                  </a:lnTo>
                  <a:lnTo>
                    <a:pt x="14" y="105"/>
                  </a:lnTo>
                  <a:lnTo>
                    <a:pt x="18" y="106"/>
                  </a:lnTo>
                  <a:lnTo>
                    <a:pt x="22" y="107"/>
                  </a:lnTo>
                  <a:lnTo>
                    <a:pt x="27" y="107"/>
                  </a:lnTo>
                  <a:lnTo>
                    <a:pt x="31" y="106"/>
                  </a:lnTo>
                  <a:lnTo>
                    <a:pt x="36" y="105"/>
                  </a:lnTo>
                  <a:lnTo>
                    <a:pt x="39" y="103"/>
                  </a:lnTo>
                  <a:lnTo>
                    <a:pt x="43" y="101"/>
                  </a:lnTo>
                  <a:lnTo>
                    <a:pt x="45" y="98"/>
                  </a:lnTo>
                  <a:lnTo>
                    <a:pt x="49" y="91"/>
                  </a:lnTo>
                  <a:lnTo>
                    <a:pt x="54" y="84"/>
                  </a:lnTo>
                  <a:lnTo>
                    <a:pt x="58" y="77"/>
                  </a:lnTo>
                  <a:lnTo>
                    <a:pt x="62" y="69"/>
                  </a:lnTo>
                  <a:lnTo>
                    <a:pt x="66" y="62"/>
                  </a:lnTo>
                  <a:lnTo>
                    <a:pt x="70" y="55"/>
                  </a:lnTo>
                  <a:lnTo>
                    <a:pt x="73" y="47"/>
                  </a:lnTo>
                  <a:lnTo>
                    <a:pt x="78" y="40"/>
                  </a:lnTo>
                  <a:lnTo>
                    <a:pt x="82" y="38"/>
                  </a:lnTo>
                  <a:lnTo>
                    <a:pt x="87" y="33"/>
                  </a:lnTo>
                  <a:lnTo>
                    <a:pt x="91" y="28"/>
                  </a:lnTo>
                  <a:lnTo>
                    <a:pt x="95" y="23"/>
                  </a:lnTo>
                  <a:lnTo>
                    <a:pt x="98" y="17"/>
                  </a:lnTo>
                  <a:lnTo>
                    <a:pt x="100" y="11"/>
                  </a:lnTo>
                  <a:lnTo>
                    <a:pt x="101" y="5"/>
                  </a:lnTo>
                  <a:lnTo>
                    <a:pt x="100" y="0"/>
                  </a:lnTo>
                  <a:lnTo>
                    <a:pt x="95" y="0"/>
                  </a:lnTo>
                  <a:lnTo>
                    <a:pt x="89" y="1"/>
                  </a:lnTo>
                  <a:lnTo>
                    <a:pt x="83" y="1"/>
                  </a:lnTo>
                  <a:lnTo>
                    <a:pt x="78" y="2"/>
                  </a:lnTo>
                  <a:lnTo>
                    <a:pt x="72" y="2"/>
                  </a:lnTo>
                  <a:lnTo>
                    <a:pt x="66" y="4"/>
                  </a:lnTo>
                  <a:lnTo>
                    <a:pt x="61" y="4"/>
                  </a:lnTo>
                  <a:lnTo>
                    <a:pt x="55" y="5"/>
                  </a:lnTo>
                  <a:lnTo>
                    <a:pt x="49" y="5"/>
                  </a:lnTo>
                  <a:lnTo>
                    <a:pt x="44" y="6"/>
                  </a:lnTo>
                  <a:lnTo>
                    <a:pt x="38" y="7"/>
                  </a:lnTo>
                  <a:lnTo>
                    <a:pt x="32" y="7"/>
                  </a:lnTo>
                  <a:lnTo>
                    <a:pt x="27" y="8"/>
                  </a:lnTo>
                  <a:lnTo>
                    <a:pt x="21" y="8"/>
                  </a:lnTo>
                  <a:lnTo>
                    <a:pt x="15" y="9"/>
                  </a:lnTo>
                  <a:lnTo>
                    <a:pt x="9" y="9"/>
                  </a:lnTo>
                </a:path>
              </a:pathLst>
            </a:custGeom>
            <a:solidFill>
              <a:srgbClr val="FFE5C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Freeform 31"/>
            <p:cNvSpPr>
              <a:spLocks/>
            </p:cNvSpPr>
            <p:nvPr/>
          </p:nvSpPr>
          <p:spPr bwMode="auto">
            <a:xfrm>
              <a:off x="4362" y="1178"/>
              <a:ext cx="102" cy="108"/>
            </a:xfrm>
            <a:custGeom>
              <a:avLst/>
              <a:gdLst>
                <a:gd name="T0" fmla="*/ 9 w 102"/>
                <a:gd name="T1" fmla="*/ 9 h 108"/>
                <a:gd name="T2" fmla="*/ 9 w 102"/>
                <a:gd name="T3" fmla="*/ 9 h 108"/>
                <a:gd name="T4" fmla="*/ 8 w 102"/>
                <a:gd name="T5" fmla="*/ 18 h 108"/>
                <a:gd name="T6" fmla="*/ 6 w 102"/>
                <a:gd name="T7" fmla="*/ 27 h 108"/>
                <a:gd name="T8" fmla="*/ 4 w 102"/>
                <a:gd name="T9" fmla="*/ 36 h 108"/>
                <a:gd name="T10" fmla="*/ 2 w 102"/>
                <a:gd name="T11" fmla="*/ 45 h 108"/>
                <a:gd name="T12" fmla="*/ 1 w 102"/>
                <a:gd name="T13" fmla="*/ 55 h 108"/>
                <a:gd name="T14" fmla="*/ 0 w 102"/>
                <a:gd name="T15" fmla="*/ 64 h 108"/>
                <a:gd name="T16" fmla="*/ 0 w 102"/>
                <a:gd name="T17" fmla="*/ 74 h 108"/>
                <a:gd name="T18" fmla="*/ 0 w 102"/>
                <a:gd name="T19" fmla="*/ 83 h 108"/>
                <a:gd name="T20" fmla="*/ 0 w 102"/>
                <a:gd name="T21" fmla="*/ 87 h 108"/>
                <a:gd name="T22" fmla="*/ 1 w 102"/>
                <a:gd name="T23" fmla="*/ 90 h 108"/>
                <a:gd name="T24" fmla="*/ 2 w 102"/>
                <a:gd name="T25" fmla="*/ 94 h 108"/>
                <a:gd name="T26" fmla="*/ 3 w 102"/>
                <a:gd name="T27" fmla="*/ 97 h 108"/>
                <a:gd name="T28" fmla="*/ 5 w 102"/>
                <a:gd name="T29" fmla="*/ 99 h 108"/>
                <a:gd name="T30" fmla="*/ 8 w 102"/>
                <a:gd name="T31" fmla="*/ 102 h 108"/>
                <a:gd name="T32" fmla="*/ 10 w 102"/>
                <a:gd name="T33" fmla="*/ 104 h 108"/>
                <a:gd name="T34" fmla="*/ 14 w 102"/>
                <a:gd name="T35" fmla="*/ 105 h 108"/>
                <a:gd name="T36" fmla="*/ 18 w 102"/>
                <a:gd name="T37" fmla="*/ 106 h 108"/>
                <a:gd name="T38" fmla="*/ 22 w 102"/>
                <a:gd name="T39" fmla="*/ 107 h 108"/>
                <a:gd name="T40" fmla="*/ 27 w 102"/>
                <a:gd name="T41" fmla="*/ 107 h 108"/>
                <a:gd name="T42" fmla="*/ 31 w 102"/>
                <a:gd name="T43" fmla="*/ 106 h 108"/>
                <a:gd name="T44" fmla="*/ 36 w 102"/>
                <a:gd name="T45" fmla="*/ 105 h 108"/>
                <a:gd name="T46" fmla="*/ 39 w 102"/>
                <a:gd name="T47" fmla="*/ 103 h 108"/>
                <a:gd name="T48" fmla="*/ 43 w 102"/>
                <a:gd name="T49" fmla="*/ 101 h 108"/>
                <a:gd name="T50" fmla="*/ 45 w 102"/>
                <a:gd name="T51" fmla="*/ 98 h 108"/>
                <a:gd name="T52" fmla="*/ 49 w 102"/>
                <a:gd name="T53" fmla="*/ 91 h 108"/>
                <a:gd name="T54" fmla="*/ 54 w 102"/>
                <a:gd name="T55" fmla="*/ 84 h 108"/>
                <a:gd name="T56" fmla="*/ 58 w 102"/>
                <a:gd name="T57" fmla="*/ 77 h 108"/>
                <a:gd name="T58" fmla="*/ 62 w 102"/>
                <a:gd name="T59" fmla="*/ 69 h 108"/>
                <a:gd name="T60" fmla="*/ 66 w 102"/>
                <a:gd name="T61" fmla="*/ 62 h 108"/>
                <a:gd name="T62" fmla="*/ 70 w 102"/>
                <a:gd name="T63" fmla="*/ 55 h 108"/>
                <a:gd name="T64" fmla="*/ 73 w 102"/>
                <a:gd name="T65" fmla="*/ 47 h 108"/>
                <a:gd name="T66" fmla="*/ 78 w 102"/>
                <a:gd name="T67" fmla="*/ 40 h 108"/>
                <a:gd name="T68" fmla="*/ 82 w 102"/>
                <a:gd name="T69" fmla="*/ 38 h 108"/>
                <a:gd name="T70" fmla="*/ 87 w 102"/>
                <a:gd name="T71" fmla="*/ 33 h 108"/>
                <a:gd name="T72" fmla="*/ 91 w 102"/>
                <a:gd name="T73" fmla="*/ 28 h 108"/>
                <a:gd name="T74" fmla="*/ 95 w 102"/>
                <a:gd name="T75" fmla="*/ 23 h 108"/>
                <a:gd name="T76" fmla="*/ 98 w 102"/>
                <a:gd name="T77" fmla="*/ 17 h 108"/>
                <a:gd name="T78" fmla="*/ 100 w 102"/>
                <a:gd name="T79" fmla="*/ 11 h 108"/>
                <a:gd name="T80" fmla="*/ 101 w 102"/>
                <a:gd name="T81" fmla="*/ 5 h 108"/>
                <a:gd name="T82" fmla="*/ 100 w 102"/>
                <a:gd name="T8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2" h="108">
                  <a:moveTo>
                    <a:pt x="9" y="9"/>
                  </a:moveTo>
                  <a:lnTo>
                    <a:pt x="9" y="9"/>
                  </a:lnTo>
                  <a:lnTo>
                    <a:pt x="8" y="18"/>
                  </a:lnTo>
                  <a:lnTo>
                    <a:pt x="6" y="27"/>
                  </a:lnTo>
                  <a:lnTo>
                    <a:pt x="4" y="36"/>
                  </a:lnTo>
                  <a:lnTo>
                    <a:pt x="2" y="45"/>
                  </a:lnTo>
                  <a:lnTo>
                    <a:pt x="1" y="55"/>
                  </a:lnTo>
                  <a:lnTo>
                    <a:pt x="0" y="64"/>
                  </a:lnTo>
                  <a:lnTo>
                    <a:pt x="0" y="74"/>
                  </a:lnTo>
                  <a:lnTo>
                    <a:pt x="0" y="83"/>
                  </a:lnTo>
                  <a:lnTo>
                    <a:pt x="0" y="87"/>
                  </a:lnTo>
                  <a:lnTo>
                    <a:pt x="1" y="90"/>
                  </a:lnTo>
                  <a:lnTo>
                    <a:pt x="2" y="94"/>
                  </a:lnTo>
                  <a:lnTo>
                    <a:pt x="3" y="97"/>
                  </a:lnTo>
                  <a:lnTo>
                    <a:pt x="5" y="99"/>
                  </a:lnTo>
                  <a:lnTo>
                    <a:pt x="8" y="102"/>
                  </a:lnTo>
                  <a:lnTo>
                    <a:pt x="10" y="104"/>
                  </a:lnTo>
                  <a:lnTo>
                    <a:pt x="14" y="105"/>
                  </a:lnTo>
                  <a:lnTo>
                    <a:pt x="18" y="106"/>
                  </a:lnTo>
                  <a:lnTo>
                    <a:pt x="22" y="107"/>
                  </a:lnTo>
                  <a:lnTo>
                    <a:pt x="27" y="107"/>
                  </a:lnTo>
                  <a:lnTo>
                    <a:pt x="31" y="106"/>
                  </a:lnTo>
                  <a:lnTo>
                    <a:pt x="36" y="105"/>
                  </a:lnTo>
                  <a:lnTo>
                    <a:pt x="39" y="103"/>
                  </a:lnTo>
                  <a:lnTo>
                    <a:pt x="43" y="101"/>
                  </a:lnTo>
                  <a:lnTo>
                    <a:pt x="45" y="98"/>
                  </a:lnTo>
                  <a:lnTo>
                    <a:pt x="49" y="91"/>
                  </a:lnTo>
                  <a:lnTo>
                    <a:pt x="54" y="84"/>
                  </a:lnTo>
                  <a:lnTo>
                    <a:pt x="58" y="77"/>
                  </a:lnTo>
                  <a:lnTo>
                    <a:pt x="62" y="69"/>
                  </a:lnTo>
                  <a:lnTo>
                    <a:pt x="66" y="62"/>
                  </a:lnTo>
                  <a:lnTo>
                    <a:pt x="70" y="55"/>
                  </a:lnTo>
                  <a:lnTo>
                    <a:pt x="73" y="47"/>
                  </a:lnTo>
                  <a:lnTo>
                    <a:pt x="78" y="40"/>
                  </a:lnTo>
                  <a:lnTo>
                    <a:pt x="82" y="38"/>
                  </a:lnTo>
                  <a:lnTo>
                    <a:pt x="87" y="33"/>
                  </a:lnTo>
                  <a:lnTo>
                    <a:pt x="91" y="28"/>
                  </a:lnTo>
                  <a:lnTo>
                    <a:pt x="95" y="23"/>
                  </a:lnTo>
                  <a:lnTo>
                    <a:pt x="98" y="17"/>
                  </a:lnTo>
                  <a:lnTo>
                    <a:pt x="100" y="11"/>
                  </a:lnTo>
                  <a:lnTo>
                    <a:pt x="101" y="5"/>
                  </a:lnTo>
                  <a:lnTo>
                    <a:pt x="10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Freeform 32"/>
            <p:cNvSpPr>
              <a:spLocks/>
            </p:cNvSpPr>
            <p:nvPr/>
          </p:nvSpPr>
          <p:spPr bwMode="auto">
            <a:xfrm>
              <a:off x="5144" y="1102"/>
              <a:ext cx="209" cy="185"/>
            </a:xfrm>
            <a:custGeom>
              <a:avLst/>
              <a:gdLst>
                <a:gd name="T0" fmla="*/ 31 w 209"/>
                <a:gd name="T1" fmla="*/ 8 h 185"/>
                <a:gd name="T2" fmla="*/ 22 w 209"/>
                <a:gd name="T3" fmla="*/ 12 h 185"/>
                <a:gd name="T4" fmla="*/ 14 w 209"/>
                <a:gd name="T5" fmla="*/ 18 h 185"/>
                <a:gd name="T6" fmla="*/ 7 w 209"/>
                <a:gd name="T7" fmla="*/ 26 h 185"/>
                <a:gd name="T8" fmla="*/ 2 w 209"/>
                <a:gd name="T9" fmla="*/ 36 h 185"/>
                <a:gd name="T10" fmla="*/ 0 w 209"/>
                <a:gd name="T11" fmla="*/ 47 h 185"/>
                <a:gd name="T12" fmla="*/ 0 w 209"/>
                <a:gd name="T13" fmla="*/ 59 h 185"/>
                <a:gd name="T14" fmla="*/ 4 w 209"/>
                <a:gd name="T15" fmla="*/ 71 h 185"/>
                <a:gd name="T16" fmla="*/ 9 w 209"/>
                <a:gd name="T17" fmla="*/ 87 h 185"/>
                <a:gd name="T18" fmla="*/ 12 w 209"/>
                <a:gd name="T19" fmla="*/ 103 h 185"/>
                <a:gd name="T20" fmla="*/ 15 w 209"/>
                <a:gd name="T21" fmla="*/ 119 h 185"/>
                <a:gd name="T22" fmla="*/ 18 w 209"/>
                <a:gd name="T23" fmla="*/ 136 h 185"/>
                <a:gd name="T24" fmla="*/ 28 w 209"/>
                <a:gd name="T25" fmla="*/ 147 h 185"/>
                <a:gd name="T26" fmla="*/ 46 w 209"/>
                <a:gd name="T27" fmla="*/ 152 h 185"/>
                <a:gd name="T28" fmla="*/ 63 w 209"/>
                <a:gd name="T29" fmla="*/ 157 h 185"/>
                <a:gd name="T30" fmla="*/ 80 w 209"/>
                <a:gd name="T31" fmla="*/ 162 h 185"/>
                <a:gd name="T32" fmla="*/ 98 w 209"/>
                <a:gd name="T33" fmla="*/ 166 h 185"/>
                <a:gd name="T34" fmla="*/ 115 w 209"/>
                <a:gd name="T35" fmla="*/ 171 h 185"/>
                <a:gd name="T36" fmla="*/ 132 w 209"/>
                <a:gd name="T37" fmla="*/ 176 h 185"/>
                <a:gd name="T38" fmla="*/ 150 w 209"/>
                <a:gd name="T39" fmla="*/ 181 h 185"/>
                <a:gd name="T40" fmla="*/ 163 w 209"/>
                <a:gd name="T41" fmla="*/ 179 h 185"/>
                <a:gd name="T42" fmla="*/ 170 w 209"/>
                <a:gd name="T43" fmla="*/ 170 h 185"/>
                <a:gd name="T44" fmla="*/ 178 w 209"/>
                <a:gd name="T45" fmla="*/ 159 h 185"/>
                <a:gd name="T46" fmla="*/ 185 w 209"/>
                <a:gd name="T47" fmla="*/ 148 h 185"/>
                <a:gd name="T48" fmla="*/ 192 w 209"/>
                <a:gd name="T49" fmla="*/ 136 h 185"/>
                <a:gd name="T50" fmla="*/ 197 w 209"/>
                <a:gd name="T51" fmla="*/ 123 h 185"/>
                <a:gd name="T52" fmla="*/ 202 w 209"/>
                <a:gd name="T53" fmla="*/ 109 h 185"/>
                <a:gd name="T54" fmla="*/ 206 w 209"/>
                <a:gd name="T55" fmla="*/ 95 h 185"/>
                <a:gd name="T56" fmla="*/ 205 w 209"/>
                <a:gd name="T57" fmla="*/ 82 h 185"/>
                <a:gd name="T58" fmla="*/ 196 w 209"/>
                <a:gd name="T59" fmla="*/ 72 h 185"/>
                <a:gd name="T60" fmla="*/ 184 w 209"/>
                <a:gd name="T61" fmla="*/ 61 h 185"/>
                <a:gd name="T62" fmla="*/ 172 w 209"/>
                <a:gd name="T63" fmla="*/ 51 h 185"/>
                <a:gd name="T64" fmla="*/ 159 w 209"/>
                <a:gd name="T65" fmla="*/ 41 h 185"/>
                <a:gd name="T66" fmla="*/ 147 w 209"/>
                <a:gd name="T67" fmla="*/ 30 h 185"/>
                <a:gd name="T68" fmla="*/ 138 w 209"/>
                <a:gd name="T69" fmla="*/ 19 h 185"/>
                <a:gd name="T70" fmla="*/ 131 w 209"/>
                <a:gd name="T71" fmla="*/ 6 h 185"/>
                <a:gd name="T72" fmla="*/ 124 w 209"/>
                <a:gd name="T73" fmla="*/ 0 h 185"/>
                <a:gd name="T74" fmla="*/ 112 w 209"/>
                <a:gd name="T75" fmla="*/ 1 h 185"/>
                <a:gd name="T76" fmla="*/ 101 w 209"/>
                <a:gd name="T77" fmla="*/ 2 h 185"/>
                <a:gd name="T78" fmla="*/ 89 w 209"/>
                <a:gd name="T79" fmla="*/ 2 h 185"/>
                <a:gd name="T80" fmla="*/ 77 w 209"/>
                <a:gd name="T81" fmla="*/ 4 h 185"/>
                <a:gd name="T82" fmla="*/ 65 w 209"/>
                <a:gd name="T83" fmla="*/ 4 h 185"/>
                <a:gd name="T84" fmla="*/ 53 w 209"/>
                <a:gd name="T85" fmla="*/ 5 h 185"/>
                <a:gd name="T86" fmla="*/ 41 w 209"/>
                <a:gd name="T87" fmla="*/ 6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9" h="185">
                  <a:moveTo>
                    <a:pt x="36" y="7"/>
                  </a:moveTo>
                  <a:lnTo>
                    <a:pt x="31" y="8"/>
                  </a:lnTo>
                  <a:lnTo>
                    <a:pt x="26" y="9"/>
                  </a:lnTo>
                  <a:lnTo>
                    <a:pt x="22" y="12"/>
                  </a:lnTo>
                  <a:lnTo>
                    <a:pt x="18" y="15"/>
                  </a:lnTo>
                  <a:lnTo>
                    <a:pt x="14" y="18"/>
                  </a:lnTo>
                  <a:lnTo>
                    <a:pt x="11" y="22"/>
                  </a:lnTo>
                  <a:lnTo>
                    <a:pt x="7" y="26"/>
                  </a:lnTo>
                  <a:lnTo>
                    <a:pt x="5" y="31"/>
                  </a:lnTo>
                  <a:lnTo>
                    <a:pt x="2" y="36"/>
                  </a:lnTo>
                  <a:lnTo>
                    <a:pt x="1" y="41"/>
                  </a:lnTo>
                  <a:lnTo>
                    <a:pt x="0" y="47"/>
                  </a:lnTo>
                  <a:lnTo>
                    <a:pt x="0" y="52"/>
                  </a:lnTo>
                  <a:lnTo>
                    <a:pt x="0" y="59"/>
                  </a:lnTo>
                  <a:lnTo>
                    <a:pt x="1" y="65"/>
                  </a:lnTo>
                  <a:lnTo>
                    <a:pt x="4" y="71"/>
                  </a:lnTo>
                  <a:lnTo>
                    <a:pt x="7" y="78"/>
                  </a:lnTo>
                  <a:lnTo>
                    <a:pt x="9" y="87"/>
                  </a:lnTo>
                  <a:lnTo>
                    <a:pt x="11" y="95"/>
                  </a:lnTo>
                  <a:lnTo>
                    <a:pt x="12" y="103"/>
                  </a:lnTo>
                  <a:lnTo>
                    <a:pt x="14" y="111"/>
                  </a:lnTo>
                  <a:lnTo>
                    <a:pt x="15" y="119"/>
                  </a:lnTo>
                  <a:lnTo>
                    <a:pt x="17" y="128"/>
                  </a:lnTo>
                  <a:lnTo>
                    <a:pt x="18" y="136"/>
                  </a:lnTo>
                  <a:lnTo>
                    <a:pt x="20" y="145"/>
                  </a:lnTo>
                  <a:lnTo>
                    <a:pt x="28" y="147"/>
                  </a:lnTo>
                  <a:lnTo>
                    <a:pt x="37" y="150"/>
                  </a:lnTo>
                  <a:lnTo>
                    <a:pt x="46" y="152"/>
                  </a:lnTo>
                  <a:lnTo>
                    <a:pt x="54" y="155"/>
                  </a:lnTo>
                  <a:lnTo>
                    <a:pt x="63" y="157"/>
                  </a:lnTo>
                  <a:lnTo>
                    <a:pt x="72" y="159"/>
                  </a:lnTo>
                  <a:lnTo>
                    <a:pt x="80" y="162"/>
                  </a:lnTo>
                  <a:lnTo>
                    <a:pt x="89" y="164"/>
                  </a:lnTo>
                  <a:lnTo>
                    <a:pt x="98" y="166"/>
                  </a:lnTo>
                  <a:lnTo>
                    <a:pt x="106" y="169"/>
                  </a:lnTo>
                  <a:lnTo>
                    <a:pt x="115" y="171"/>
                  </a:lnTo>
                  <a:lnTo>
                    <a:pt x="124" y="174"/>
                  </a:lnTo>
                  <a:lnTo>
                    <a:pt x="132" y="176"/>
                  </a:lnTo>
                  <a:lnTo>
                    <a:pt x="141" y="178"/>
                  </a:lnTo>
                  <a:lnTo>
                    <a:pt x="150" y="181"/>
                  </a:lnTo>
                  <a:lnTo>
                    <a:pt x="158" y="184"/>
                  </a:lnTo>
                  <a:lnTo>
                    <a:pt x="163" y="179"/>
                  </a:lnTo>
                  <a:lnTo>
                    <a:pt x="167" y="175"/>
                  </a:lnTo>
                  <a:lnTo>
                    <a:pt x="170" y="170"/>
                  </a:lnTo>
                  <a:lnTo>
                    <a:pt x="174" y="165"/>
                  </a:lnTo>
                  <a:lnTo>
                    <a:pt x="178" y="159"/>
                  </a:lnTo>
                  <a:lnTo>
                    <a:pt x="182" y="154"/>
                  </a:lnTo>
                  <a:lnTo>
                    <a:pt x="185" y="148"/>
                  </a:lnTo>
                  <a:lnTo>
                    <a:pt x="189" y="142"/>
                  </a:lnTo>
                  <a:lnTo>
                    <a:pt x="192" y="136"/>
                  </a:lnTo>
                  <a:lnTo>
                    <a:pt x="195" y="129"/>
                  </a:lnTo>
                  <a:lnTo>
                    <a:pt x="197" y="123"/>
                  </a:lnTo>
                  <a:lnTo>
                    <a:pt x="200" y="116"/>
                  </a:lnTo>
                  <a:lnTo>
                    <a:pt x="202" y="109"/>
                  </a:lnTo>
                  <a:lnTo>
                    <a:pt x="205" y="102"/>
                  </a:lnTo>
                  <a:lnTo>
                    <a:pt x="206" y="95"/>
                  </a:lnTo>
                  <a:lnTo>
                    <a:pt x="208" y="88"/>
                  </a:lnTo>
                  <a:lnTo>
                    <a:pt x="205" y="82"/>
                  </a:lnTo>
                  <a:lnTo>
                    <a:pt x="200" y="77"/>
                  </a:lnTo>
                  <a:lnTo>
                    <a:pt x="196" y="72"/>
                  </a:lnTo>
                  <a:lnTo>
                    <a:pt x="190" y="67"/>
                  </a:lnTo>
                  <a:lnTo>
                    <a:pt x="184" y="61"/>
                  </a:lnTo>
                  <a:lnTo>
                    <a:pt x="179" y="57"/>
                  </a:lnTo>
                  <a:lnTo>
                    <a:pt x="172" y="51"/>
                  </a:lnTo>
                  <a:lnTo>
                    <a:pt x="166" y="46"/>
                  </a:lnTo>
                  <a:lnTo>
                    <a:pt x="159" y="41"/>
                  </a:lnTo>
                  <a:lnTo>
                    <a:pt x="153" y="36"/>
                  </a:lnTo>
                  <a:lnTo>
                    <a:pt x="147" y="30"/>
                  </a:lnTo>
                  <a:lnTo>
                    <a:pt x="143" y="25"/>
                  </a:lnTo>
                  <a:lnTo>
                    <a:pt x="138" y="19"/>
                  </a:lnTo>
                  <a:lnTo>
                    <a:pt x="134" y="13"/>
                  </a:lnTo>
                  <a:lnTo>
                    <a:pt x="131" y="6"/>
                  </a:lnTo>
                  <a:lnTo>
                    <a:pt x="130" y="0"/>
                  </a:lnTo>
                  <a:lnTo>
                    <a:pt x="124" y="0"/>
                  </a:lnTo>
                  <a:lnTo>
                    <a:pt x="118" y="1"/>
                  </a:lnTo>
                  <a:lnTo>
                    <a:pt x="112" y="1"/>
                  </a:lnTo>
                  <a:lnTo>
                    <a:pt x="106" y="1"/>
                  </a:lnTo>
                  <a:lnTo>
                    <a:pt x="101" y="2"/>
                  </a:lnTo>
                  <a:lnTo>
                    <a:pt x="95" y="2"/>
                  </a:lnTo>
                  <a:lnTo>
                    <a:pt x="89" y="2"/>
                  </a:lnTo>
                  <a:lnTo>
                    <a:pt x="83" y="3"/>
                  </a:lnTo>
                  <a:lnTo>
                    <a:pt x="77" y="4"/>
                  </a:lnTo>
                  <a:lnTo>
                    <a:pt x="70" y="4"/>
                  </a:lnTo>
                  <a:lnTo>
                    <a:pt x="65" y="4"/>
                  </a:lnTo>
                  <a:lnTo>
                    <a:pt x="59" y="5"/>
                  </a:lnTo>
                  <a:lnTo>
                    <a:pt x="53" y="5"/>
                  </a:lnTo>
                  <a:lnTo>
                    <a:pt x="47" y="5"/>
                  </a:lnTo>
                  <a:lnTo>
                    <a:pt x="41" y="6"/>
                  </a:lnTo>
                  <a:lnTo>
                    <a:pt x="36" y="7"/>
                  </a:lnTo>
                </a:path>
              </a:pathLst>
            </a:custGeom>
            <a:solidFill>
              <a:srgbClr val="FFE5C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Freeform 33"/>
            <p:cNvSpPr>
              <a:spLocks/>
            </p:cNvSpPr>
            <p:nvPr/>
          </p:nvSpPr>
          <p:spPr bwMode="auto">
            <a:xfrm>
              <a:off x="5144" y="1102"/>
              <a:ext cx="209" cy="185"/>
            </a:xfrm>
            <a:custGeom>
              <a:avLst/>
              <a:gdLst>
                <a:gd name="T0" fmla="*/ 36 w 209"/>
                <a:gd name="T1" fmla="*/ 7 h 185"/>
                <a:gd name="T2" fmla="*/ 26 w 209"/>
                <a:gd name="T3" fmla="*/ 9 h 185"/>
                <a:gd name="T4" fmla="*/ 18 w 209"/>
                <a:gd name="T5" fmla="*/ 15 h 185"/>
                <a:gd name="T6" fmla="*/ 11 w 209"/>
                <a:gd name="T7" fmla="*/ 22 h 185"/>
                <a:gd name="T8" fmla="*/ 5 w 209"/>
                <a:gd name="T9" fmla="*/ 31 h 185"/>
                <a:gd name="T10" fmla="*/ 1 w 209"/>
                <a:gd name="T11" fmla="*/ 41 h 185"/>
                <a:gd name="T12" fmla="*/ 0 w 209"/>
                <a:gd name="T13" fmla="*/ 52 h 185"/>
                <a:gd name="T14" fmla="*/ 1 w 209"/>
                <a:gd name="T15" fmla="*/ 65 h 185"/>
                <a:gd name="T16" fmla="*/ 7 w 209"/>
                <a:gd name="T17" fmla="*/ 78 h 185"/>
                <a:gd name="T18" fmla="*/ 11 w 209"/>
                <a:gd name="T19" fmla="*/ 95 h 185"/>
                <a:gd name="T20" fmla="*/ 14 w 209"/>
                <a:gd name="T21" fmla="*/ 111 h 185"/>
                <a:gd name="T22" fmla="*/ 17 w 209"/>
                <a:gd name="T23" fmla="*/ 128 h 185"/>
                <a:gd name="T24" fmla="*/ 20 w 209"/>
                <a:gd name="T25" fmla="*/ 145 h 185"/>
                <a:gd name="T26" fmla="*/ 37 w 209"/>
                <a:gd name="T27" fmla="*/ 150 h 185"/>
                <a:gd name="T28" fmla="*/ 54 w 209"/>
                <a:gd name="T29" fmla="*/ 155 h 185"/>
                <a:gd name="T30" fmla="*/ 72 w 209"/>
                <a:gd name="T31" fmla="*/ 159 h 185"/>
                <a:gd name="T32" fmla="*/ 89 w 209"/>
                <a:gd name="T33" fmla="*/ 164 h 185"/>
                <a:gd name="T34" fmla="*/ 106 w 209"/>
                <a:gd name="T35" fmla="*/ 169 h 185"/>
                <a:gd name="T36" fmla="*/ 124 w 209"/>
                <a:gd name="T37" fmla="*/ 174 h 185"/>
                <a:gd name="T38" fmla="*/ 141 w 209"/>
                <a:gd name="T39" fmla="*/ 178 h 185"/>
                <a:gd name="T40" fmla="*/ 158 w 209"/>
                <a:gd name="T41" fmla="*/ 184 h 185"/>
                <a:gd name="T42" fmla="*/ 167 w 209"/>
                <a:gd name="T43" fmla="*/ 175 h 185"/>
                <a:gd name="T44" fmla="*/ 174 w 209"/>
                <a:gd name="T45" fmla="*/ 165 h 185"/>
                <a:gd name="T46" fmla="*/ 182 w 209"/>
                <a:gd name="T47" fmla="*/ 154 h 185"/>
                <a:gd name="T48" fmla="*/ 189 w 209"/>
                <a:gd name="T49" fmla="*/ 142 h 185"/>
                <a:gd name="T50" fmla="*/ 195 w 209"/>
                <a:gd name="T51" fmla="*/ 129 h 185"/>
                <a:gd name="T52" fmla="*/ 200 w 209"/>
                <a:gd name="T53" fmla="*/ 116 h 185"/>
                <a:gd name="T54" fmla="*/ 205 w 209"/>
                <a:gd name="T55" fmla="*/ 102 h 185"/>
                <a:gd name="T56" fmla="*/ 208 w 209"/>
                <a:gd name="T57" fmla="*/ 88 h 185"/>
                <a:gd name="T58" fmla="*/ 200 w 209"/>
                <a:gd name="T59" fmla="*/ 77 h 185"/>
                <a:gd name="T60" fmla="*/ 190 w 209"/>
                <a:gd name="T61" fmla="*/ 67 h 185"/>
                <a:gd name="T62" fmla="*/ 179 w 209"/>
                <a:gd name="T63" fmla="*/ 57 h 185"/>
                <a:gd name="T64" fmla="*/ 166 w 209"/>
                <a:gd name="T65" fmla="*/ 46 h 185"/>
                <a:gd name="T66" fmla="*/ 153 w 209"/>
                <a:gd name="T67" fmla="*/ 36 h 185"/>
                <a:gd name="T68" fmla="*/ 143 w 209"/>
                <a:gd name="T69" fmla="*/ 25 h 185"/>
                <a:gd name="T70" fmla="*/ 134 w 209"/>
                <a:gd name="T71" fmla="*/ 13 h 185"/>
                <a:gd name="T72" fmla="*/ 130 w 209"/>
                <a:gd name="T73" fmla="*/ 0 h 185"/>
                <a:gd name="T74" fmla="*/ 118 w 209"/>
                <a:gd name="T75" fmla="*/ 1 h 185"/>
                <a:gd name="T76" fmla="*/ 106 w 209"/>
                <a:gd name="T77" fmla="*/ 1 h 185"/>
                <a:gd name="T78" fmla="*/ 95 w 209"/>
                <a:gd name="T79" fmla="*/ 2 h 185"/>
                <a:gd name="T80" fmla="*/ 83 w 209"/>
                <a:gd name="T81" fmla="*/ 3 h 185"/>
                <a:gd name="T82" fmla="*/ 70 w 209"/>
                <a:gd name="T83" fmla="*/ 4 h 185"/>
                <a:gd name="T84" fmla="*/ 59 w 209"/>
                <a:gd name="T85" fmla="*/ 5 h 185"/>
                <a:gd name="T86" fmla="*/ 47 w 209"/>
                <a:gd name="T87" fmla="*/ 5 h 185"/>
                <a:gd name="T88" fmla="*/ 36 w 209"/>
                <a:gd name="T89" fmla="*/ 7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9" h="185">
                  <a:moveTo>
                    <a:pt x="36" y="7"/>
                  </a:moveTo>
                  <a:lnTo>
                    <a:pt x="36" y="7"/>
                  </a:lnTo>
                  <a:lnTo>
                    <a:pt x="31" y="8"/>
                  </a:lnTo>
                  <a:lnTo>
                    <a:pt x="26" y="9"/>
                  </a:lnTo>
                  <a:lnTo>
                    <a:pt x="22" y="12"/>
                  </a:lnTo>
                  <a:lnTo>
                    <a:pt x="18" y="15"/>
                  </a:lnTo>
                  <a:lnTo>
                    <a:pt x="14" y="18"/>
                  </a:lnTo>
                  <a:lnTo>
                    <a:pt x="11" y="22"/>
                  </a:lnTo>
                  <a:lnTo>
                    <a:pt x="7" y="26"/>
                  </a:lnTo>
                  <a:lnTo>
                    <a:pt x="5" y="31"/>
                  </a:lnTo>
                  <a:lnTo>
                    <a:pt x="2" y="36"/>
                  </a:lnTo>
                  <a:lnTo>
                    <a:pt x="1" y="41"/>
                  </a:lnTo>
                  <a:lnTo>
                    <a:pt x="0" y="47"/>
                  </a:lnTo>
                  <a:lnTo>
                    <a:pt x="0" y="52"/>
                  </a:lnTo>
                  <a:lnTo>
                    <a:pt x="0" y="59"/>
                  </a:lnTo>
                  <a:lnTo>
                    <a:pt x="1" y="65"/>
                  </a:lnTo>
                  <a:lnTo>
                    <a:pt x="4" y="71"/>
                  </a:lnTo>
                  <a:lnTo>
                    <a:pt x="7" y="78"/>
                  </a:lnTo>
                  <a:lnTo>
                    <a:pt x="9" y="87"/>
                  </a:lnTo>
                  <a:lnTo>
                    <a:pt x="11" y="95"/>
                  </a:lnTo>
                  <a:lnTo>
                    <a:pt x="12" y="103"/>
                  </a:lnTo>
                  <a:lnTo>
                    <a:pt x="14" y="111"/>
                  </a:lnTo>
                  <a:lnTo>
                    <a:pt x="15" y="119"/>
                  </a:lnTo>
                  <a:lnTo>
                    <a:pt x="17" y="128"/>
                  </a:lnTo>
                  <a:lnTo>
                    <a:pt x="18" y="136"/>
                  </a:lnTo>
                  <a:lnTo>
                    <a:pt x="20" y="145"/>
                  </a:lnTo>
                  <a:lnTo>
                    <a:pt x="28" y="147"/>
                  </a:lnTo>
                  <a:lnTo>
                    <a:pt x="37" y="150"/>
                  </a:lnTo>
                  <a:lnTo>
                    <a:pt x="46" y="152"/>
                  </a:lnTo>
                  <a:lnTo>
                    <a:pt x="54" y="155"/>
                  </a:lnTo>
                  <a:lnTo>
                    <a:pt x="63" y="157"/>
                  </a:lnTo>
                  <a:lnTo>
                    <a:pt x="72" y="159"/>
                  </a:lnTo>
                  <a:lnTo>
                    <a:pt x="80" y="162"/>
                  </a:lnTo>
                  <a:lnTo>
                    <a:pt x="89" y="164"/>
                  </a:lnTo>
                  <a:lnTo>
                    <a:pt x="98" y="166"/>
                  </a:lnTo>
                  <a:lnTo>
                    <a:pt x="106" y="169"/>
                  </a:lnTo>
                  <a:lnTo>
                    <a:pt x="115" y="171"/>
                  </a:lnTo>
                  <a:lnTo>
                    <a:pt x="124" y="174"/>
                  </a:lnTo>
                  <a:lnTo>
                    <a:pt x="132" y="176"/>
                  </a:lnTo>
                  <a:lnTo>
                    <a:pt x="141" y="178"/>
                  </a:lnTo>
                  <a:lnTo>
                    <a:pt x="150" y="181"/>
                  </a:lnTo>
                  <a:lnTo>
                    <a:pt x="158" y="184"/>
                  </a:lnTo>
                  <a:lnTo>
                    <a:pt x="163" y="179"/>
                  </a:lnTo>
                  <a:lnTo>
                    <a:pt x="167" y="175"/>
                  </a:lnTo>
                  <a:lnTo>
                    <a:pt x="170" y="170"/>
                  </a:lnTo>
                  <a:lnTo>
                    <a:pt x="174" y="165"/>
                  </a:lnTo>
                  <a:lnTo>
                    <a:pt x="178" y="159"/>
                  </a:lnTo>
                  <a:lnTo>
                    <a:pt x="182" y="154"/>
                  </a:lnTo>
                  <a:lnTo>
                    <a:pt x="185" y="148"/>
                  </a:lnTo>
                  <a:lnTo>
                    <a:pt x="189" y="142"/>
                  </a:lnTo>
                  <a:lnTo>
                    <a:pt x="192" y="136"/>
                  </a:lnTo>
                  <a:lnTo>
                    <a:pt x="195" y="129"/>
                  </a:lnTo>
                  <a:lnTo>
                    <a:pt x="197" y="123"/>
                  </a:lnTo>
                  <a:lnTo>
                    <a:pt x="200" y="116"/>
                  </a:lnTo>
                  <a:lnTo>
                    <a:pt x="202" y="109"/>
                  </a:lnTo>
                  <a:lnTo>
                    <a:pt x="205" y="102"/>
                  </a:lnTo>
                  <a:lnTo>
                    <a:pt x="206" y="95"/>
                  </a:lnTo>
                  <a:lnTo>
                    <a:pt x="208" y="88"/>
                  </a:lnTo>
                  <a:lnTo>
                    <a:pt x="205" y="82"/>
                  </a:lnTo>
                  <a:lnTo>
                    <a:pt x="200" y="77"/>
                  </a:lnTo>
                  <a:lnTo>
                    <a:pt x="196" y="72"/>
                  </a:lnTo>
                  <a:lnTo>
                    <a:pt x="190" y="67"/>
                  </a:lnTo>
                  <a:lnTo>
                    <a:pt x="184" y="61"/>
                  </a:lnTo>
                  <a:lnTo>
                    <a:pt x="179" y="57"/>
                  </a:lnTo>
                  <a:lnTo>
                    <a:pt x="172" y="51"/>
                  </a:lnTo>
                  <a:lnTo>
                    <a:pt x="166" y="46"/>
                  </a:lnTo>
                  <a:lnTo>
                    <a:pt x="159" y="41"/>
                  </a:lnTo>
                  <a:lnTo>
                    <a:pt x="153" y="36"/>
                  </a:lnTo>
                  <a:lnTo>
                    <a:pt x="147" y="30"/>
                  </a:lnTo>
                  <a:lnTo>
                    <a:pt x="143" y="25"/>
                  </a:lnTo>
                  <a:lnTo>
                    <a:pt x="138" y="19"/>
                  </a:lnTo>
                  <a:lnTo>
                    <a:pt x="134" y="13"/>
                  </a:lnTo>
                  <a:lnTo>
                    <a:pt x="131" y="6"/>
                  </a:lnTo>
                  <a:lnTo>
                    <a:pt x="130" y="0"/>
                  </a:lnTo>
                  <a:lnTo>
                    <a:pt x="124" y="0"/>
                  </a:lnTo>
                  <a:lnTo>
                    <a:pt x="118" y="1"/>
                  </a:lnTo>
                  <a:lnTo>
                    <a:pt x="112" y="1"/>
                  </a:lnTo>
                  <a:lnTo>
                    <a:pt x="106" y="1"/>
                  </a:lnTo>
                  <a:lnTo>
                    <a:pt x="101" y="2"/>
                  </a:lnTo>
                  <a:lnTo>
                    <a:pt x="95" y="2"/>
                  </a:lnTo>
                  <a:lnTo>
                    <a:pt x="89" y="2"/>
                  </a:lnTo>
                  <a:lnTo>
                    <a:pt x="83" y="3"/>
                  </a:lnTo>
                  <a:lnTo>
                    <a:pt x="77" y="4"/>
                  </a:lnTo>
                  <a:lnTo>
                    <a:pt x="70" y="4"/>
                  </a:lnTo>
                  <a:lnTo>
                    <a:pt x="65" y="4"/>
                  </a:lnTo>
                  <a:lnTo>
                    <a:pt x="59" y="5"/>
                  </a:lnTo>
                  <a:lnTo>
                    <a:pt x="53" y="5"/>
                  </a:lnTo>
                  <a:lnTo>
                    <a:pt x="47" y="5"/>
                  </a:lnTo>
                  <a:lnTo>
                    <a:pt x="41" y="6"/>
                  </a:lnTo>
                  <a:lnTo>
                    <a:pt x="36" y="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Freeform 34"/>
            <p:cNvSpPr>
              <a:spLocks/>
            </p:cNvSpPr>
            <p:nvPr/>
          </p:nvSpPr>
          <p:spPr bwMode="auto">
            <a:xfrm>
              <a:off x="5133" y="1272"/>
              <a:ext cx="74" cy="51"/>
            </a:xfrm>
            <a:custGeom>
              <a:avLst/>
              <a:gdLst>
                <a:gd name="T0" fmla="*/ 0 w 74"/>
                <a:gd name="T1" fmla="*/ 0 h 51"/>
                <a:gd name="T2" fmla="*/ 2 w 74"/>
                <a:gd name="T3" fmla="*/ 5 h 51"/>
                <a:gd name="T4" fmla="*/ 5 w 74"/>
                <a:gd name="T5" fmla="*/ 11 h 51"/>
                <a:gd name="T6" fmla="*/ 10 w 74"/>
                <a:gd name="T7" fmla="*/ 17 h 51"/>
                <a:gd name="T8" fmla="*/ 14 w 74"/>
                <a:gd name="T9" fmla="*/ 23 h 51"/>
                <a:gd name="T10" fmla="*/ 18 w 74"/>
                <a:gd name="T11" fmla="*/ 30 h 51"/>
                <a:gd name="T12" fmla="*/ 23 w 74"/>
                <a:gd name="T13" fmla="*/ 36 h 51"/>
                <a:gd name="T14" fmla="*/ 28 w 74"/>
                <a:gd name="T15" fmla="*/ 41 h 51"/>
                <a:gd name="T16" fmla="*/ 34 w 74"/>
                <a:gd name="T17" fmla="*/ 46 h 51"/>
                <a:gd name="T18" fmla="*/ 35 w 74"/>
                <a:gd name="T19" fmla="*/ 48 h 51"/>
                <a:gd name="T20" fmla="*/ 38 w 74"/>
                <a:gd name="T21" fmla="*/ 48 h 51"/>
                <a:gd name="T22" fmla="*/ 41 w 74"/>
                <a:gd name="T23" fmla="*/ 49 h 51"/>
                <a:gd name="T24" fmla="*/ 44 w 74"/>
                <a:gd name="T25" fmla="*/ 50 h 51"/>
                <a:gd name="T26" fmla="*/ 46 w 74"/>
                <a:gd name="T27" fmla="*/ 50 h 51"/>
                <a:gd name="T28" fmla="*/ 49 w 74"/>
                <a:gd name="T29" fmla="*/ 50 h 51"/>
                <a:gd name="T30" fmla="*/ 52 w 74"/>
                <a:gd name="T31" fmla="*/ 49 h 51"/>
                <a:gd name="T32" fmla="*/ 55 w 74"/>
                <a:gd name="T33" fmla="*/ 48 h 51"/>
                <a:gd name="T34" fmla="*/ 57 w 74"/>
                <a:gd name="T35" fmla="*/ 48 h 51"/>
                <a:gd name="T36" fmla="*/ 60 w 74"/>
                <a:gd name="T37" fmla="*/ 47 h 51"/>
                <a:gd name="T38" fmla="*/ 62 w 74"/>
                <a:gd name="T39" fmla="*/ 46 h 51"/>
                <a:gd name="T40" fmla="*/ 65 w 74"/>
                <a:gd name="T41" fmla="*/ 44 h 51"/>
                <a:gd name="T42" fmla="*/ 67 w 74"/>
                <a:gd name="T43" fmla="*/ 43 h 51"/>
                <a:gd name="T44" fmla="*/ 70 w 74"/>
                <a:gd name="T45" fmla="*/ 41 h 51"/>
                <a:gd name="T46" fmla="*/ 71 w 74"/>
                <a:gd name="T47" fmla="*/ 39 h 51"/>
                <a:gd name="T48" fmla="*/ 73 w 74"/>
                <a:gd name="T49" fmla="*/ 37 h 51"/>
                <a:gd name="T50" fmla="*/ 68 w 74"/>
                <a:gd name="T51" fmla="*/ 32 h 51"/>
                <a:gd name="T52" fmla="*/ 64 w 74"/>
                <a:gd name="T53" fmla="*/ 27 h 51"/>
                <a:gd name="T54" fmla="*/ 59 w 74"/>
                <a:gd name="T55" fmla="*/ 23 h 51"/>
                <a:gd name="T56" fmla="*/ 55 w 74"/>
                <a:gd name="T57" fmla="*/ 19 h 51"/>
                <a:gd name="T58" fmla="*/ 50 w 74"/>
                <a:gd name="T59" fmla="*/ 14 h 51"/>
                <a:gd name="T60" fmla="*/ 46 w 74"/>
                <a:gd name="T61" fmla="*/ 9 h 51"/>
                <a:gd name="T62" fmla="*/ 41 w 74"/>
                <a:gd name="T63" fmla="*/ 4 h 51"/>
                <a:gd name="T64" fmla="*/ 37 w 74"/>
                <a:gd name="T65" fmla="*/ 0 h 51"/>
                <a:gd name="T66" fmla="*/ 32 w 74"/>
                <a:gd name="T67" fmla="*/ 0 h 51"/>
                <a:gd name="T68" fmla="*/ 27 w 74"/>
                <a:gd name="T69" fmla="*/ 0 h 51"/>
                <a:gd name="T70" fmla="*/ 23 w 74"/>
                <a:gd name="T71" fmla="*/ 0 h 51"/>
                <a:gd name="T72" fmla="*/ 18 w 74"/>
                <a:gd name="T73" fmla="*/ 0 h 51"/>
                <a:gd name="T74" fmla="*/ 14 w 74"/>
                <a:gd name="T75" fmla="*/ 0 h 51"/>
                <a:gd name="T76" fmla="*/ 9 w 74"/>
                <a:gd name="T77" fmla="*/ 0 h 51"/>
                <a:gd name="T78" fmla="*/ 4 w 74"/>
                <a:gd name="T79" fmla="*/ 0 h 51"/>
                <a:gd name="T80" fmla="*/ 0 w 74"/>
                <a:gd name="T8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4" h="51">
                  <a:moveTo>
                    <a:pt x="0" y="0"/>
                  </a:moveTo>
                  <a:lnTo>
                    <a:pt x="2" y="5"/>
                  </a:lnTo>
                  <a:lnTo>
                    <a:pt x="5" y="11"/>
                  </a:lnTo>
                  <a:lnTo>
                    <a:pt x="10" y="17"/>
                  </a:lnTo>
                  <a:lnTo>
                    <a:pt x="14" y="23"/>
                  </a:lnTo>
                  <a:lnTo>
                    <a:pt x="18" y="30"/>
                  </a:lnTo>
                  <a:lnTo>
                    <a:pt x="23" y="36"/>
                  </a:lnTo>
                  <a:lnTo>
                    <a:pt x="28" y="41"/>
                  </a:lnTo>
                  <a:lnTo>
                    <a:pt x="34" y="46"/>
                  </a:lnTo>
                  <a:lnTo>
                    <a:pt x="35" y="48"/>
                  </a:lnTo>
                  <a:lnTo>
                    <a:pt x="38" y="48"/>
                  </a:lnTo>
                  <a:lnTo>
                    <a:pt x="41" y="49"/>
                  </a:lnTo>
                  <a:lnTo>
                    <a:pt x="44" y="50"/>
                  </a:lnTo>
                  <a:lnTo>
                    <a:pt x="46" y="50"/>
                  </a:lnTo>
                  <a:lnTo>
                    <a:pt x="49" y="50"/>
                  </a:lnTo>
                  <a:lnTo>
                    <a:pt x="52" y="49"/>
                  </a:lnTo>
                  <a:lnTo>
                    <a:pt x="55" y="48"/>
                  </a:lnTo>
                  <a:lnTo>
                    <a:pt x="57" y="48"/>
                  </a:lnTo>
                  <a:lnTo>
                    <a:pt x="60" y="47"/>
                  </a:lnTo>
                  <a:lnTo>
                    <a:pt x="62" y="46"/>
                  </a:lnTo>
                  <a:lnTo>
                    <a:pt x="65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1" y="39"/>
                  </a:lnTo>
                  <a:lnTo>
                    <a:pt x="73" y="37"/>
                  </a:lnTo>
                  <a:lnTo>
                    <a:pt x="68" y="32"/>
                  </a:lnTo>
                  <a:lnTo>
                    <a:pt x="64" y="27"/>
                  </a:lnTo>
                  <a:lnTo>
                    <a:pt x="59" y="23"/>
                  </a:lnTo>
                  <a:lnTo>
                    <a:pt x="55" y="19"/>
                  </a:lnTo>
                  <a:lnTo>
                    <a:pt x="50" y="14"/>
                  </a:lnTo>
                  <a:lnTo>
                    <a:pt x="46" y="9"/>
                  </a:lnTo>
                  <a:lnTo>
                    <a:pt x="41" y="4"/>
                  </a:lnTo>
                  <a:lnTo>
                    <a:pt x="37" y="0"/>
                  </a:lnTo>
                  <a:lnTo>
                    <a:pt x="32" y="0"/>
                  </a:lnTo>
                  <a:lnTo>
                    <a:pt x="27" y="0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9" y="0"/>
                  </a:lnTo>
                  <a:lnTo>
                    <a:pt x="4" y="0"/>
                  </a:lnTo>
                  <a:lnTo>
                    <a:pt x="0" y="0"/>
                  </a:lnTo>
                </a:path>
              </a:pathLst>
            </a:custGeom>
            <a:solidFill>
              <a:srgbClr val="FFE5C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Freeform 35"/>
            <p:cNvSpPr>
              <a:spLocks/>
            </p:cNvSpPr>
            <p:nvPr/>
          </p:nvSpPr>
          <p:spPr bwMode="auto">
            <a:xfrm>
              <a:off x="5133" y="1272"/>
              <a:ext cx="74" cy="51"/>
            </a:xfrm>
            <a:custGeom>
              <a:avLst/>
              <a:gdLst>
                <a:gd name="T0" fmla="*/ 0 w 74"/>
                <a:gd name="T1" fmla="*/ 0 h 51"/>
                <a:gd name="T2" fmla="*/ 0 w 74"/>
                <a:gd name="T3" fmla="*/ 0 h 51"/>
                <a:gd name="T4" fmla="*/ 2 w 74"/>
                <a:gd name="T5" fmla="*/ 5 h 51"/>
                <a:gd name="T6" fmla="*/ 5 w 74"/>
                <a:gd name="T7" fmla="*/ 11 h 51"/>
                <a:gd name="T8" fmla="*/ 10 w 74"/>
                <a:gd name="T9" fmla="*/ 17 h 51"/>
                <a:gd name="T10" fmla="*/ 14 w 74"/>
                <a:gd name="T11" fmla="*/ 23 h 51"/>
                <a:gd name="T12" fmla="*/ 18 w 74"/>
                <a:gd name="T13" fmla="*/ 30 h 51"/>
                <a:gd name="T14" fmla="*/ 23 w 74"/>
                <a:gd name="T15" fmla="*/ 36 h 51"/>
                <a:gd name="T16" fmla="*/ 28 w 74"/>
                <a:gd name="T17" fmla="*/ 41 h 51"/>
                <a:gd name="T18" fmla="*/ 34 w 74"/>
                <a:gd name="T19" fmla="*/ 46 h 51"/>
                <a:gd name="T20" fmla="*/ 35 w 74"/>
                <a:gd name="T21" fmla="*/ 48 h 51"/>
                <a:gd name="T22" fmla="*/ 38 w 74"/>
                <a:gd name="T23" fmla="*/ 48 h 51"/>
                <a:gd name="T24" fmla="*/ 41 w 74"/>
                <a:gd name="T25" fmla="*/ 49 h 51"/>
                <a:gd name="T26" fmla="*/ 44 w 74"/>
                <a:gd name="T27" fmla="*/ 50 h 51"/>
                <a:gd name="T28" fmla="*/ 46 w 74"/>
                <a:gd name="T29" fmla="*/ 50 h 51"/>
                <a:gd name="T30" fmla="*/ 49 w 74"/>
                <a:gd name="T31" fmla="*/ 50 h 51"/>
                <a:gd name="T32" fmla="*/ 52 w 74"/>
                <a:gd name="T33" fmla="*/ 49 h 51"/>
                <a:gd name="T34" fmla="*/ 55 w 74"/>
                <a:gd name="T35" fmla="*/ 48 h 51"/>
                <a:gd name="T36" fmla="*/ 57 w 74"/>
                <a:gd name="T37" fmla="*/ 48 h 51"/>
                <a:gd name="T38" fmla="*/ 60 w 74"/>
                <a:gd name="T39" fmla="*/ 47 h 51"/>
                <a:gd name="T40" fmla="*/ 62 w 74"/>
                <a:gd name="T41" fmla="*/ 46 h 51"/>
                <a:gd name="T42" fmla="*/ 65 w 74"/>
                <a:gd name="T43" fmla="*/ 44 h 51"/>
                <a:gd name="T44" fmla="*/ 67 w 74"/>
                <a:gd name="T45" fmla="*/ 43 h 51"/>
                <a:gd name="T46" fmla="*/ 70 w 74"/>
                <a:gd name="T47" fmla="*/ 41 h 51"/>
                <a:gd name="T48" fmla="*/ 71 w 74"/>
                <a:gd name="T49" fmla="*/ 39 h 51"/>
                <a:gd name="T50" fmla="*/ 73 w 74"/>
                <a:gd name="T51" fmla="*/ 37 h 51"/>
                <a:gd name="T52" fmla="*/ 68 w 74"/>
                <a:gd name="T53" fmla="*/ 32 h 51"/>
                <a:gd name="T54" fmla="*/ 64 w 74"/>
                <a:gd name="T55" fmla="*/ 27 h 51"/>
                <a:gd name="T56" fmla="*/ 59 w 74"/>
                <a:gd name="T57" fmla="*/ 23 h 51"/>
                <a:gd name="T58" fmla="*/ 55 w 74"/>
                <a:gd name="T59" fmla="*/ 19 h 51"/>
                <a:gd name="T60" fmla="*/ 50 w 74"/>
                <a:gd name="T61" fmla="*/ 14 h 51"/>
                <a:gd name="T62" fmla="*/ 46 w 74"/>
                <a:gd name="T63" fmla="*/ 9 h 51"/>
                <a:gd name="T64" fmla="*/ 41 w 74"/>
                <a:gd name="T65" fmla="*/ 4 h 51"/>
                <a:gd name="T66" fmla="*/ 37 w 74"/>
                <a:gd name="T67" fmla="*/ 0 h 51"/>
                <a:gd name="T68" fmla="*/ 32 w 74"/>
                <a:gd name="T69" fmla="*/ 0 h 51"/>
                <a:gd name="T70" fmla="*/ 27 w 74"/>
                <a:gd name="T71" fmla="*/ 0 h 51"/>
                <a:gd name="T72" fmla="*/ 23 w 74"/>
                <a:gd name="T73" fmla="*/ 0 h 51"/>
                <a:gd name="T74" fmla="*/ 18 w 74"/>
                <a:gd name="T75" fmla="*/ 0 h 51"/>
                <a:gd name="T76" fmla="*/ 14 w 74"/>
                <a:gd name="T77" fmla="*/ 0 h 51"/>
                <a:gd name="T78" fmla="*/ 9 w 74"/>
                <a:gd name="T79" fmla="*/ 0 h 51"/>
                <a:gd name="T80" fmla="*/ 4 w 74"/>
                <a:gd name="T81" fmla="*/ 0 h 51"/>
                <a:gd name="T82" fmla="*/ 0 w 74"/>
                <a:gd name="T83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4" h="51">
                  <a:moveTo>
                    <a:pt x="0" y="0"/>
                  </a:moveTo>
                  <a:lnTo>
                    <a:pt x="0" y="0"/>
                  </a:lnTo>
                  <a:lnTo>
                    <a:pt x="2" y="5"/>
                  </a:lnTo>
                  <a:lnTo>
                    <a:pt x="5" y="11"/>
                  </a:lnTo>
                  <a:lnTo>
                    <a:pt x="10" y="17"/>
                  </a:lnTo>
                  <a:lnTo>
                    <a:pt x="14" y="23"/>
                  </a:lnTo>
                  <a:lnTo>
                    <a:pt x="18" y="30"/>
                  </a:lnTo>
                  <a:lnTo>
                    <a:pt x="23" y="36"/>
                  </a:lnTo>
                  <a:lnTo>
                    <a:pt x="28" y="41"/>
                  </a:lnTo>
                  <a:lnTo>
                    <a:pt x="34" y="46"/>
                  </a:lnTo>
                  <a:lnTo>
                    <a:pt x="35" y="48"/>
                  </a:lnTo>
                  <a:lnTo>
                    <a:pt x="38" y="48"/>
                  </a:lnTo>
                  <a:lnTo>
                    <a:pt x="41" y="49"/>
                  </a:lnTo>
                  <a:lnTo>
                    <a:pt x="44" y="50"/>
                  </a:lnTo>
                  <a:lnTo>
                    <a:pt x="46" y="50"/>
                  </a:lnTo>
                  <a:lnTo>
                    <a:pt x="49" y="50"/>
                  </a:lnTo>
                  <a:lnTo>
                    <a:pt x="52" y="49"/>
                  </a:lnTo>
                  <a:lnTo>
                    <a:pt x="55" y="48"/>
                  </a:lnTo>
                  <a:lnTo>
                    <a:pt x="57" y="48"/>
                  </a:lnTo>
                  <a:lnTo>
                    <a:pt x="60" y="47"/>
                  </a:lnTo>
                  <a:lnTo>
                    <a:pt x="62" y="46"/>
                  </a:lnTo>
                  <a:lnTo>
                    <a:pt x="65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1" y="39"/>
                  </a:lnTo>
                  <a:lnTo>
                    <a:pt x="73" y="37"/>
                  </a:lnTo>
                  <a:lnTo>
                    <a:pt x="68" y="32"/>
                  </a:lnTo>
                  <a:lnTo>
                    <a:pt x="64" y="27"/>
                  </a:lnTo>
                  <a:lnTo>
                    <a:pt x="59" y="23"/>
                  </a:lnTo>
                  <a:lnTo>
                    <a:pt x="55" y="19"/>
                  </a:lnTo>
                  <a:lnTo>
                    <a:pt x="50" y="14"/>
                  </a:lnTo>
                  <a:lnTo>
                    <a:pt x="46" y="9"/>
                  </a:lnTo>
                  <a:lnTo>
                    <a:pt x="41" y="4"/>
                  </a:lnTo>
                  <a:lnTo>
                    <a:pt x="37" y="0"/>
                  </a:lnTo>
                  <a:lnTo>
                    <a:pt x="32" y="0"/>
                  </a:lnTo>
                  <a:lnTo>
                    <a:pt x="27" y="0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9" y="0"/>
                  </a:lnTo>
                  <a:lnTo>
                    <a:pt x="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Freeform 36"/>
            <p:cNvSpPr>
              <a:spLocks/>
            </p:cNvSpPr>
            <p:nvPr/>
          </p:nvSpPr>
          <p:spPr bwMode="auto">
            <a:xfrm>
              <a:off x="5158" y="1255"/>
              <a:ext cx="83" cy="64"/>
            </a:xfrm>
            <a:custGeom>
              <a:avLst/>
              <a:gdLst>
                <a:gd name="T0" fmla="*/ 0 w 83"/>
                <a:gd name="T1" fmla="*/ 18 h 64"/>
                <a:gd name="T2" fmla="*/ 1 w 83"/>
                <a:gd name="T3" fmla="*/ 21 h 64"/>
                <a:gd name="T4" fmla="*/ 4 w 83"/>
                <a:gd name="T5" fmla="*/ 23 h 64"/>
                <a:gd name="T6" fmla="*/ 6 w 83"/>
                <a:gd name="T7" fmla="*/ 26 h 64"/>
                <a:gd name="T8" fmla="*/ 8 w 83"/>
                <a:gd name="T9" fmla="*/ 29 h 64"/>
                <a:gd name="T10" fmla="*/ 11 w 83"/>
                <a:gd name="T11" fmla="*/ 31 h 64"/>
                <a:gd name="T12" fmla="*/ 13 w 83"/>
                <a:gd name="T13" fmla="*/ 33 h 64"/>
                <a:gd name="T14" fmla="*/ 16 w 83"/>
                <a:gd name="T15" fmla="*/ 36 h 64"/>
                <a:gd name="T16" fmla="*/ 19 w 83"/>
                <a:gd name="T17" fmla="*/ 39 h 64"/>
                <a:gd name="T18" fmla="*/ 21 w 83"/>
                <a:gd name="T19" fmla="*/ 42 h 64"/>
                <a:gd name="T20" fmla="*/ 25 w 83"/>
                <a:gd name="T21" fmla="*/ 44 h 64"/>
                <a:gd name="T22" fmla="*/ 27 w 83"/>
                <a:gd name="T23" fmla="*/ 47 h 64"/>
                <a:gd name="T24" fmla="*/ 31 w 83"/>
                <a:gd name="T25" fmla="*/ 49 h 64"/>
                <a:gd name="T26" fmla="*/ 34 w 83"/>
                <a:gd name="T27" fmla="*/ 51 h 64"/>
                <a:gd name="T28" fmla="*/ 37 w 83"/>
                <a:gd name="T29" fmla="*/ 54 h 64"/>
                <a:gd name="T30" fmla="*/ 40 w 83"/>
                <a:gd name="T31" fmla="*/ 56 h 64"/>
                <a:gd name="T32" fmla="*/ 43 w 83"/>
                <a:gd name="T33" fmla="*/ 58 h 64"/>
                <a:gd name="T34" fmla="*/ 45 w 83"/>
                <a:gd name="T35" fmla="*/ 60 h 64"/>
                <a:gd name="T36" fmla="*/ 48 w 83"/>
                <a:gd name="T37" fmla="*/ 61 h 64"/>
                <a:gd name="T38" fmla="*/ 50 w 83"/>
                <a:gd name="T39" fmla="*/ 61 h 64"/>
                <a:gd name="T40" fmla="*/ 52 w 83"/>
                <a:gd name="T41" fmla="*/ 62 h 64"/>
                <a:gd name="T42" fmla="*/ 55 w 83"/>
                <a:gd name="T43" fmla="*/ 63 h 64"/>
                <a:gd name="T44" fmla="*/ 58 w 83"/>
                <a:gd name="T45" fmla="*/ 63 h 64"/>
                <a:gd name="T46" fmla="*/ 60 w 83"/>
                <a:gd name="T47" fmla="*/ 63 h 64"/>
                <a:gd name="T48" fmla="*/ 62 w 83"/>
                <a:gd name="T49" fmla="*/ 63 h 64"/>
                <a:gd name="T50" fmla="*/ 65 w 83"/>
                <a:gd name="T51" fmla="*/ 61 h 64"/>
                <a:gd name="T52" fmla="*/ 68 w 83"/>
                <a:gd name="T53" fmla="*/ 61 h 64"/>
                <a:gd name="T54" fmla="*/ 71 w 83"/>
                <a:gd name="T55" fmla="*/ 60 h 64"/>
                <a:gd name="T56" fmla="*/ 73 w 83"/>
                <a:gd name="T57" fmla="*/ 58 h 64"/>
                <a:gd name="T58" fmla="*/ 76 w 83"/>
                <a:gd name="T59" fmla="*/ 57 h 64"/>
                <a:gd name="T60" fmla="*/ 78 w 83"/>
                <a:gd name="T61" fmla="*/ 55 h 64"/>
                <a:gd name="T62" fmla="*/ 80 w 83"/>
                <a:gd name="T63" fmla="*/ 53 h 64"/>
                <a:gd name="T64" fmla="*/ 82 w 83"/>
                <a:gd name="T65" fmla="*/ 51 h 64"/>
                <a:gd name="T66" fmla="*/ 78 w 83"/>
                <a:gd name="T67" fmla="*/ 48 h 64"/>
                <a:gd name="T68" fmla="*/ 75 w 83"/>
                <a:gd name="T69" fmla="*/ 45 h 64"/>
                <a:gd name="T70" fmla="*/ 71 w 83"/>
                <a:gd name="T71" fmla="*/ 42 h 64"/>
                <a:gd name="T72" fmla="*/ 67 w 83"/>
                <a:gd name="T73" fmla="*/ 39 h 64"/>
                <a:gd name="T74" fmla="*/ 64 w 83"/>
                <a:gd name="T75" fmla="*/ 35 h 64"/>
                <a:gd name="T76" fmla="*/ 61 w 83"/>
                <a:gd name="T77" fmla="*/ 32 h 64"/>
                <a:gd name="T78" fmla="*/ 57 w 83"/>
                <a:gd name="T79" fmla="*/ 29 h 64"/>
                <a:gd name="T80" fmla="*/ 54 w 83"/>
                <a:gd name="T81" fmla="*/ 25 h 64"/>
                <a:gd name="T82" fmla="*/ 50 w 83"/>
                <a:gd name="T83" fmla="*/ 22 h 64"/>
                <a:gd name="T84" fmla="*/ 46 w 83"/>
                <a:gd name="T85" fmla="*/ 19 h 64"/>
                <a:gd name="T86" fmla="*/ 43 w 83"/>
                <a:gd name="T87" fmla="*/ 16 h 64"/>
                <a:gd name="T88" fmla="*/ 39 w 83"/>
                <a:gd name="T89" fmla="*/ 13 h 64"/>
                <a:gd name="T90" fmla="*/ 36 w 83"/>
                <a:gd name="T91" fmla="*/ 9 h 64"/>
                <a:gd name="T92" fmla="*/ 32 w 83"/>
                <a:gd name="T93" fmla="*/ 6 h 64"/>
                <a:gd name="T94" fmla="*/ 29 w 83"/>
                <a:gd name="T95" fmla="*/ 3 h 64"/>
                <a:gd name="T96" fmla="*/ 26 w 83"/>
                <a:gd name="T97" fmla="*/ 0 h 64"/>
                <a:gd name="T98" fmla="*/ 22 w 83"/>
                <a:gd name="T99" fmla="*/ 2 h 64"/>
                <a:gd name="T100" fmla="*/ 19 w 83"/>
                <a:gd name="T101" fmla="*/ 4 h 64"/>
                <a:gd name="T102" fmla="*/ 16 w 83"/>
                <a:gd name="T103" fmla="*/ 7 h 64"/>
                <a:gd name="T104" fmla="*/ 12 w 83"/>
                <a:gd name="T105" fmla="*/ 9 h 64"/>
                <a:gd name="T106" fmla="*/ 9 w 83"/>
                <a:gd name="T107" fmla="*/ 11 h 64"/>
                <a:gd name="T108" fmla="*/ 6 w 83"/>
                <a:gd name="T109" fmla="*/ 14 h 64"/>
                <a:gd name="T110" fmla="*/ 2 w 83"/>
                <a:gd name="T111" fmla="*/ 16 h 64"/>
                <a:gd name="T112" fmla="*/ 0 w 83"/>
                <a:gd name="T113" fmla="*/ 1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3" h="64">
                  <a:moveTo>
                    <a:pt x="0" y="18"/>
                  </a:moveTo>
                  <a:lnTo>
                    <a:pt x="1" y="21"/>
                  </a:lnTo>
                  <a:lnTo>
                    <a:pt x="4" y="23"/>
                  </a:lnTo>
                  <a:lnTo>
                    <a:pt x="6" y="26"/>
                  </a:lnTo>
                  <a:lnTo>
                    <a:pt x="8" y="29"/>
                  </a:lnTo>
                  <a:lnTo>
                    <a:pt x="11" y="31"/>
                  </a:lnTo>
                  <a:lnTo>
                    <a:pt x="13" y="33"/>
                  </a:lnTo>
                  <a:lnTo>
                    <a:pt x="16" y="36"/>
                  </a:lnTo>
                  <a:lnTo>
                    <a:pt x="19" y="39"/>
                  </a:lnTo>
                  <a:lnTo>
                    <a:pt x="21" y="42"/>
                  </a:lnTo>
                  <a:lnTo>
                    <a:pt x="25" y="44"/>
                  </a:lnTo>
                  <a:lnTo>
                    <a:pt x="27" y="47"/>
                  </a:lnTo>
                  <a:lnTo>
                    <a:pt x="31" y="49"/>
                  </a:lnTo>
                  <a:lnTo>
                    <a:pt x="34" y="51"/>
                  </a:lnTo>
                  <a:lnTo>
                    <a:pt x="37" y="54"/>
                  </a:lnTo>
                  <a:lnTo>
                    <a:pt x="40" y="56"/>
                  </a:lnTo>
                  <a:lnTo>
                    <a:pt x="43" y="58"/>
                  </a:lnTo>
                  <a:lnTo>
                    <a:pt x="45" y="60"/>
                  </a:lnTo>
                  <a:lnTo>
                    <a:pt x="48" y="61"/>
                  </a:lnTo>
                  <a:lnTo>
                    <a:pt x="50" y="61"/>
                  </a:lnTo>
                  <a:lnTo>
                    <a:pt x="52" y="62"/>
                  </a:lnTo>
                  <a:lnTo>
                    <a:pt x="55" y="63"/>
                  </a:lnTo>
                  <a:lnTo>
                    <a:pt x="58" y="63"/>
                  </a:lnTo>
                  <a:lnTo>
                    <a:pt x="60" y="63"/>
                  </a:lnTo>
                  <a:lnTo>
                    <a:pt x="62" y="63"/>
                  </a:lnTo>
                  <a:lnTo>
                    <a:pt x="65" y="61"/>
                  </a:lnTo>
                  <a:lnTo>
                    <a:pt x="68" y="61"/>
                  </a:lnTo>
                  <a:lnTo>
                    <a:pt x="71" y="60"/>
                  </a:lnTo>
                  <a:lnTo>
                    <a:pt x="73" y="58"/>
                  </a:lnTo>
                  <a:lnTo>
                    <a:pt x="76" y="57"/>
                  </a:lnTo>
                  <a:lnTo>
                    <a:pt x="78" y="55"/>
                  </a:lnTo>
                  <a:lnTo>
                    <a:pt x="80" y="53"/>
                  </a:lnTo>
                  <a:lnTo>
                    <a:pt x="82" y="51"/>
                  </a:lnTo>
                  <a:lnTo>
                    <a:pt x="78" y="48"/>
                  </a:lnTo>
                  <a:lnTo>
                    <a:pt x="75" y="45"/>
                  </a:lnTo>
                  <a:lnTo>
                    <a:pt x="71" y="42"/>
                  </a:lnTo>
                  <a:lnTo>
                    <a:pt x="67" y="39"/>
                  </a:lnTo>
                  <a:lnTo>
                    <a:pt x="64" y="35"/>
                  </a:lnTo>
                  <a:lnTo>
                    <a:pt x="61" y="32"/>
                  </a:lnTo>
                  <a:lnTo>
                    <a:pt x="57" y="29"/>
                  </a:lnTo>
                  <a:lnTo>
                    <a:pt x="54" y="25"/>
                  </a:lnTo>
                  <a:lnTo>
                    <a:pt x="50" y="22"/>
                  </a:lnTo>
                  <a:lnTo>
                    <a:pt x="46" y="19"/>
                  </a:lnTo>
                  <a:lnTo>
                    <a:pt x="43" y="16"/>
                  </a:lnTo>
                  <a:lnTo>
                    <a:pt x="39" y="13"/>
                  </a:lnTo>
                  <a:lnTo>
                    <a:pt x="36" y="9"/>
                  </a:lnTo>
                  <a:lnTo>
                    <a:pt x="32" y="6"/>
                  </a:lnTo>
                  <a:lnTo>
                    <a:pt x="29" y="3"/>
                  </a:lnTo>
                  <a:lnTo>
                    <a:pt x="26" y="0"/>
                  </a:lnTo>
                  <a:lnTo>
                    <a:pt x="22" y="2"/>
                  </a:lnTo>
                  <a:lnTo>
                    <a:pt x="19" y="4"/>
                  </a:lnTo>
                  <a:lnTo>
                    <a:pt x="16" y="7"/>
                  </a:lnTo>
                  <a:lnTo>
                    <a:pt x="12" y="9"/>
                  </a:lnTo>
                  <a:lnTo>
                    <a:pt x="9" y="11"/>
                  </a:lnTo>
                  <a:lnTo>
                    <a:pt x="6" y="14"/>
                  </a:lnTo>
                  <a:lnTo>
                    <a:pt x="2" y="16"/>
                  </a:lnTo>
                  <a:lnTo>
                    <a:pt x="0" y="18"/>
                  </a:lnTo>
                </a:path>
              </a:pathLst>
            </a:custGeom>
            <a:solidFill>
              <a:srgbClr val="FFE5C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Freeform 37"/>
            <p:cNvSpPr>
              <a:spLocks/>
            </p:cNvSpPr>
            <p:nvPr/>
          </p:nvSpPr>
          <p:spPr bwMode="auto">
            <a:xfrm>
              <a:off x="5158" y="1255"/>
              <a:ext cx="83" cy="64"/>
            </a:xfrm>
            <a:custGeom>
              <a:avLst/>
              <a:gdLst>
                <a:gd name="T0" fmla="*/ 0 w 83"/>
                <a:gd name="T1" fmla="*/ 18 h 64"/>
                <a:gd name="T2" fmla="*/ 0 w 83"/>
                <a:gd name="T3" fmla="*/ 18 h 64"/>
                <a:gd name="T4" fmla="*/ 1 w 83"/>
                <a:gd name="T5" fmla="*/ 21 h 64"/>
                <a:gd name="T6" fmla="*/ 4 w 83"/>
                <a:gd name="T7" fmla="*/ 23 h 64"/>
                <a:gd name="T8" fmla="*/ 6 w 83"/>
                <a:gd name="T9" fmla="*/ 26 h 64"/>
                <a:gd name="T10" fmla="*/ 8 w 83"/>
                <a:gd name="T11" fmla="*/ 29 h 64"/>
                <a:gd name="T12" fmla="*/ 11 w 83"/>
                <a:gd name="T13" fmla="*/ 31 h 64"/>
                <a:gd name="T14" fmla="*/ 13 w 83"/>
                <a:gd name="T15" fmla="*/ 33 h 64"/>
                <a:gd name="T16" fmla="*/ 16 w 83"/>
                <a:gd name="T17" fmla="*/ 36 h 64"/>
                <a:gd name="T18" fmla="*/ 19 w 83"/>
                <a:gd name="T19" fmla="*/ 39 h 64"/>
                <a:gd name="T20" fmla="*/ 21 w 83"/>
                <a:gd name="T21" fmla="*/ 42 h 64"/>
                <a:gd name="T22" fmla="*/ 25 w 83"/>
                <a:gd name="T23" fmla="*/ 44 h 64"/>
                <a:gd name="T24" fmla="*/ 27 w 83"/>
                <a:gd name="T25" fmla="*/ 47 h 64"/>
                <a:gd name="T26" fmla="*/ 31 w 83"/>
                <a:gd name="T27" fmla="*/ 49 h 64"/>
                <a:gd name="T28" fmla="*/ 34 w 83"/>
                <a:gd name="T29" fmla="*/ 51 h 64"/>
                <a:gd name="T30" fmla="*/ 37 w 83"/>
                <a:gd name="T31" fmla="*/ 54 h 64"/>
                <a:gd name="T32" fmla="*/ 40 w 83"/>
                <a:gd name="T33" fmla="*/ 56 h 64"/>
                <a:gd name="T34" fmla="*/ 43 w 83"/>
                <a:gd name="T35" fmla="*/ 58 h 64"/>
                <a:gd name="T36" fmla="*/ 45 w 83"/>
                <a:gd name="T37" fmla="*/ 60 h 64"/>
                <a:gd name="T38" fmla="*/ 48 w 83"/>
                <a:gd name="T39" fmla="*/ 61 h 64"/>
                <a:gd name="T40" fmla="*/ 50 w 83"/>
                <a:gd name="T41" fmla="*/ 61 h 64"/>
                <a:gd name="T42" fmla="*/ 52 w 83"/>
                <a:gd name="T43" fmla="*/ 62 h 64"/>
                <a:gd name="T44" fmla="*/ 55 w 83"/>
                <a:gd name="T45" fmla="*/ 63 h 64"/>
                <a:gd name="T46" fmla="*/ 58 w 83"/>
                <a:gd name="T47" fmla="*/ 63 h 64"/>
                <a:gd name="T48" fmla="*/ 60 w 83"/>
                <a:gd name="T49" fmla="*/ 63 h 64"/>
                <a:gd name="T50" fmla="*/ 62 w 83"/>
                <a:gd name="T51" fmla="*/ 63 h 64"/>
                <a:gd name="T52" fmla="*/ 65 w 83"/>
                <a:gd name="T53" fmla="*/ 61 h 64"/>
                <a:gd name="T54" fmla="*/ 68 w 83"/>
                <a:gd name="T55" fmla="*/ 61 h 64"/>
                <a:gd name="T56" fmla="*/ 71 w 83"/>
                <a:gd name="T57" fmla="*/ 60 h 64"/>
                <a:gd name="T58" fmla="*/ 73 w 83"/>
                <a:gd name="T59" fmla="*/ 58 h 64"/>
                <a:gd name="T60" fmla="*/ 76 w 83"/>
                <a:gd name="T61" fmla="*/ 57 h 64"/>
                <a:gd name="T62" fmla="*/ 78 w 83"/>
                <a:gd name="T63" fmla="*/ 55 h 64"/>
                <a:gd name="T64" fmla="*/ 80 w 83"/>
                <a:gd name="T65" fmla="*/ 53 h 64"/>
                <a:gd name="T66" fmla="*/ 82 w 83"/>
                <a:gd name="T67" fmla="*/ 51 h 64"/>
                <a:gd name="T68" fmla="*/ 78 w 83"/>
                <a:gd name="T69" fmla="*/ 48 h 64"/>
                <a:gd name="T70" fmla="*/ 75 w 83"/>
                <a:gd name="T71" fmla="*/ 45 h 64"/>
                <a:gd name="T72" fmla="*/ 71 w 83"/>
                <a:gd name="T73" fmla="*/ 42 h 64"/>
                <a:gd name="T74" fmla="*/ 67 w 83"/>
                <a:gd name="T75" fmla="*/ 39 h 64"/>
                <a:gd name="T76" fmla="*/ 64 w 83"/>
                <a:gd name="T77" fmla="*/ 35 h 64"/>
                <a:gd name="T78" fmla="*/ 61 w 83"/>
                <a:gd name="T79" fmla="*/ 32 h 64"/>
                <a:gd name="T80" fmla="*/ 57 w 83"/>
                <a:gd name="T81" fmla="*/ 29 h 64"/>
                <a:gd name="T82" fmla="*/ 54 w 83"/>
                <a:gd name="T83" fmla="*/ 25 h 64"/>
                <a:gd name="T84" fmla="*/ 50 w 83"/>
                <a:gd name="T85" fmla="*/ 22 h 64"/>
                <a:gd name="T86" fmla="*/ 46 w 83"/>
                <a:gd name="T87" fmla="*/ 19 h 64"/>
                <a:gd name="T88" fmla="*/ 43 w 83"/>
                <a:gd name="T89" fmla="*/ 16 h 64"/>
                <a:gd name="T90" fmla="*/ 39 w 83"/>
                <a:gd name="T91" fmla="*/ 13 h 64"/>
                <a:gd name="T92" fmla="*/ 36 w 83"/>
                <a:gd name="T93" fmla="*/ 9 h 64"/>
                <a:gd name="T94" fmla="*/ 32 w 83"/>
                <a:gd name="T95" fmla="*/ 6 h 64"/>
                <a:gd name="T96" fmla="*/ 29 w 83"/>
                <a:gd name="T97" fmla="*/ 3 h 64"/>
                <a:gd name="T98" fmla="*/ 26 w 83"/>
                <a:gd name="T99" fmla="*/ 0 h 64"/>
                <a:gd name="T100" fmla="*/ 22 w 83"/>
                <a:gd name="T101" fmla="*/ 2 h 64"/>
                <a:gd name="T102" fmla="*/ 19 w 83"/>
                <a:gd name="T103" fmla="*/ 4 h 64"/>
                <a:gd name="T104" fmla="*/ 16 w 83"/>
                <a:gd name="T105" fmla="*/ 7 h 64"/>
                <a:gd name="T106" fmla="*/ 12 w 83"/>
                <a:gd name="T107" fmla="*/ 9 h 64"/>
                <a:gd name="T108" fmla="*/ 9 w 83"/>
                <a:gd name="T109" fmla="*/ 11 h 64"/>
                <a:gd name="T110" fmla="*/ 6 w 83"/>
                <a:gd name="T111" fmla="*/ 14 h 64"/>
                <a:gd name="T112" fmla="*/ 2 w 83"/>
                <a:gd name="T113" fmla="*/ 16 h 64"/>
                <a:gd name="T114" fmla="*/ 0 w 83"/>
                <a:gd name="T115" fmla="*/ 1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3" h="64">
                  <a:moveTo>
                    <a:pt x="0" y="18"/>
                  </a:moveTo>
                  <a:lnTo>
                    <a:pt x="0" y="18"/>
                  </a:lnTo>
                  <a:lnTo>
                    <a:pt x="1" y="21"/>
                  </a:lnTo>
                  <a:lnTo>
                    <a:pt x="4" y="23"/>
                  </a:lnTo>
                  <a:lnTo>
                    <a:pt x="6" y="26"/>
                  </a:lnTo>
                  <a:lnTo>
                    <a:pt x="8" y="29"/>
                  </a:lnTo>
                  <a:lnTo>
                    <a:pt x="11" y="31"/>
                  </a:lnTo>
                  <a:lnTo>
                    <a:pt x="13" y="33"/>
                  </a:lnTo>
                  <a:lnTo>
                    <a:pt x="16" y="36"/>
                  </a:lnTo>
                  <a:lnTo>
                    <a:pt x="19" y="39"/>
                  </a:lnTo>
                  <a:lnTo>
                    <a:pt x="21" y="42"/>
                  </a:lnTo>
                  <a:lnTo>
                    <a:pt x="25" y="44"/>
                  </a:lnTo>
                  <a:lnTo>
                    <a:pt x="27" y="47"/>
                  </a:lnTo>
                  <a:lnTo>
                    <a:pt x="31" y="49"/>
                  </a:lnTo>
                  <a:lnTo>
                    <a:pt x="34" y="51"/>
                  </a:lnTo>
                  <a:lnTo>
                    <a:pt x="37" y="54"/>
                  </a:lnTo>
                  <a:lnTo>
                    <a:pt x="40" y="56"/>
                  </a:lnTo>
                  <a:lnTo>
                    <a:pt x="43" y="58"/>
                  </a:lnTo>
                  <a:lnTo>
                    <a:pt x="45" y="60"/>
                  </a:lnTo>
                  <a:lnTo>
                    <a:pt x="48" y="61"/>
                  </a:lnTo>
                  <a:lnTo>
                    <a:pt x="50" y="61"/>
                  </a:lnTo>
                  <a:lnTo>
                    <a:pt x="52" y="62"/>
                  </a:lnTo>
                  <a:lnTo>
                    <a:pt x="55" y="63"/>
                  </a:lnTo>
                  <a:lnTo>
                    <a:pt x="58" y="63"/>
                  </a:lnTo>
                  <a:lnTo>
                    <a:pt x="60" y="63"/>
                  </a:lnTo>
                  <a:lnTo>
                    <a:pt x="62" y="63"/>
                  </a:lnTo>
                  <a:lnTo>
                    <a:pt x="65" y="61"/>
                  </a:lnTo>
                  <a:lnTo>
                    <a:pt x="68" y="61"/>
                  </a:lnTo>
                  <a:lnTo>
                    <a:pt x="71" y="60"/>
                  </a:lnTo>
                  <a:lnTo>
                    <a:pt x="73" y="58"/>
                  </a:lnTo>
                  <a:lnTo>
                    <a:pt x="76" y="57"/>
                  </a:lnTo>
                  <a:lnTo>
                    <a:pt x="78" y="55"/>
                  </a:lnTo>
                  <a:lnTo>
                    <a:pt x="80" y="53"/>
                  </a:lnTo>
                  <a:lnTo>
                    <a:pt x="82" y="51"/>
                  </a:lnTo>
                  <a:lnTo>
                    <a:pt x="78" y="48"/>
                  </a:lnTo>
                  <a:lnTo>
                    <a:pt x="75" y="45"/>
                  </a:lnTo>
                  <a:lnTo>
                    <a:pt x="71" y="42"/>
                  </a:lnTo>
                  <a:lnTo>
                    <a:pt x="67" y="39"/>
                  </a:lnTo>
                  <a:lnTo>
                    <a:pt x="64" y="35"/>
                  </a:lnTo>
                  <a:lnTo>
                    <a:pt x="61" y="32"/>
                  </a:lnTo>
                  <a:lnTo>
                    <a:pt x="57" y="29"/>
                  </a:lnTo>
                  <a:lnTo>
                    <a:pt x="54" y="25"/>
                  </a:lnTo>
                  <a:lnTo>
                    <a:pt x="50" y="22"/>
                  </a:lnTo>
                  <a:lnTo>
                    <a:pt x="46" y="19"/>
                  </a:lnTo>
                  <a:lnTo>
                    <a:pt x="43" y="16"/>
                  </a:lnTo>
                  <a:lnTo>
                    <a:pt x="39" y="13"/>
                  </a:lnTo>
                  <a:lnTo>
                    <a:pt x="36" y="9"/>
                  </a:lnTo>
                  <a:lnTo>
                    <a:pt x="32" y="6"/>
                  </a:lnTo>
                  <a:lnTo>
                    <a:pt x="29" y="3"/>
                  </a:lnTo>
                  <a:lnTo>
                    <a:pt x="26" y="0"/>
                  </a:lnTo>
                  <a:lnTo>
                    <a:pt x="22" y="2"/>
                  </a:lnTo>
                  <a:lnTo>
                    <a:pt x="19" y="4"/>
                  </a:lnTo>
                  <a:lnTo>
                    <a:pt x="16" y="7"/>
                  </a:lnTo>
                  <a:lnTo>
                    <a:pt x="12" y="9"/>
                  </a:lnTo>
                  <a:lnTo>
                    <a:pt x="9" y="11"/>
                  </a:lnTo>
                  <a:lnTo>
                    <a:pt x="6" y="14"/>
                  </a:lnTo>
                  <a:lnTo>
                    <a:pt x="2" y="16"/>
                  </a:lnTo>
                  <a:lnTo>
                    <a:pt x="0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Freeform 38"/>
            <p:cNvSpPr>
              <a:spLocks/>
            </p:cNvSpPr>
            <p:nvPr/>
          </p:nvSpPr>
          <p:spPr bwMode="auto">
            <a:xfrm>
              <a:off x="5016" y="1151"/>
              <a:ext cx="587" cy="133"/>
            </a:xfrm>
            <a:custGeom>
              <a:avLst/>
              <a:gdLst>
                <a:gd name="T0" fmla="*/ 40 w 587"/>
                <a:gd name="T1" fmla="*/ 45 h 133"/>
                <a:gd name="T2" fmla="*/ 59 w 587"/>
                <a:gd name="T3" fmla="*/ 55 h 133"/>
                <a:gd name="T4" fmla="*/ 76 w 587"/>
                <a:gd name="T5" fmla="*/ 60 h 133"/>
                <a:gd name="T6" fmla="*/ 98 w 587"/>
                <a:gd name="T7" fmla="*/ 58 h 133"/>
                <a:gd name="T8" fmla="*/ 131 w 587"/>
                <a:gd name="T9" fmla="*/ 54 h 133"/>
                <a:gd name="T10" fmla="*/ 167 w 587"/>
                <a:gd name="T11" fmla="*/ 47 h 133"/>
                <a:gd name="T12" fmla="*/ 203 w 587"/>
                <a:gd name="T13" fmla="*/ 41 h 133"/>
                <a:gd name="T14" fmla="*/ 239 w 587"/>
                <a:gd name="T15" fmla="*/ 34 h 133"/>
                <a:gd name="T16" fmla="*/ 275 w 587"/>
                <a:gd name="T17" fmla="*/ 27 h 133"/>
                <a:gd name="T18" fmla="*/ 311 w 587"/>
                <a:gd name="T19" fmla="*/ 20 h 133"/>
                <a:gd name="T20" fmla="*/ 349 w 587"/>
                <a:gd name="T21" fmla="*/ 12 h 133"/>
                <a:gd name="T22" fmla="*/ 387 w 587"/>
                <a:gd name="T23" fmla="*/ 6 h 133"/>
                <a:gd name="T24" fmla="*/ 416 w 587"/>
                <a:gd name="T25" fmla="*/ 1 h 133"/>
                <a:gd name="T26" fmla="*/ 444 w 587"/>
                <a:gd name="T27" fmla="*/ 0 h 133"/>
                <a:gd name="T28" fmla="*/ 471 w 587"/>
                <a:gd name="T29" fmla="*/ 1 h 133"/>
                <a:gd name="T30" fmla="*/ 497 w 587"/>
                <a:gd name="T31" fmla="*/ 7 h 133"/>
                <a:gd name="T32" fmla="*/ 521 w 587"/>
                <a:gd name="T33" fmla="*/ 15 h 133"/>
                <a:gd name="T34" fmla="*/ 542 w 587"/>
                <a:gd name="T35" fmla="*/ 28 h 133"/>
                <a:gd name="T36" fmla="*/ 561 w 587"/>
                <a:gd name="T37" fmla="*/ 43 h 133"/>
                <a:gd name="T38" fmla="*/ 581 w 587"/>
                <a:gd name="T39" fmla="*/ 60 h 133"/>
                <a:gd name="T40" fmla="*/ 575 w 587"/>
                <a:gd name="T41" fmla="*/ 64 h 133"/>
                <a:gd name="T42" fmla="*/ 561 w 587"/>
                <a:gd name="T43" fmla="*/ 64 h 133"/>
                <a:gd name="T44" fmla="*/ 548 w 587"/>
                <a:gd name="T45" fmla="*/ 64 h 133"/>
                <a:gd name="T46" fmla="*/ 534 w 587"/>
                <a:gd name="T47" fmla="*/ 64 h 133"/>
                <a:gd name="T48" fmla="*/ 540 w 587"/>
                <a:gd name="T49" fmla="*/ 83 h 133"/>
                <a:gd name="T50" fmla="*/ 546 w 587"/>
                <a:gd name="T51" fmla="*/ 109 h 133"/>
                <a:gd name="T52" fmla="*/ 525 w 587"/>
                <a:gd name="T53" fmla="*/ 105 h 133"/>
                <a:gd name="T54" fmla="*/ 497 w 587"/>
                <a:gd name="T55" fmla="*/ 91 h 133"/>
                <a:gd name="T56" fmla="*/ 469 w 587"/>
                <a:gd name="T57" fmla="*/ 80 h 133"/>
                <a:gd name="T58" fmla="*/ 441 w 587"/>
                <a:gd name="T59" fmla="*/ 70 h 133"/>
                <a:gd name="T60" fmla="*/ 422 w 587"/>
                <a:gd name="T61" fmla="*/ 64 h 133"/>
                <a:gd name="T62" fmla="*/ 405 w 587"/>
                <a:gd name="T63" fmla="*/ 63 h 133"/>
                <a:gd name="T64" fmla="*/ 389 w 587"/>
                <a:gd name="T65" fmla="*/ 62 h 133"/>
                <a:gd name="T66" fmla="*/ 372 w 587"/>
                <a:gd name="T67" fmla="*/ 63 h 133"/>
                <a:gd name="T68" fmla="*/ 340 w 587"/>
                <a:gd name="T69" fmla="*/ 68 h 133"/>
                <a:gd name="T70" fmla="*/ 303 w 587"/>
                <a:gd name="T71" fmla="*/ 75 h 133"/>
                <a:gd name="T72" fmla="*/ 267 w 587"/>
                <a:gd name="T73" fmla="*/ 83 h 133"/>
                <a:gd name="T74" fmla="*/ 231 w 587"/>
                <a:gd name="T75" fmla="*/ 91 h 133"/>
                <a:gd name="T76" fmla="*/ 195 w 587"/>
                <a:gd name="T77" fmla="*/ 101 h 133"/>
                <a:gd name="T78" fmla="*/ 160 w 587"/>
                <a:gd name="T79" fmla="*/ 110 h 133"/>
                <a:gd name="T80" fmla="*/ 124 w 587"/>
                <a:gd name="T81" fmla="*/ 119 h 133"/>
                <a:gd name="T82" fmla="*/ 88 w 587"/>
                <a:gd name="T83" fmla="*/ 127 h 133"/>
                <a:gd name="T84" fmla="*/ 63 w 587"/>
                <a:gd name="T85" fmla="*/ 132 h 133"/>
                <a:gd name="T86" fmla="*/ 44 w 587"/>
                <a:gd name="T87" fmla="*/ 127 h 133"/>
                <a:gd name="T88" fmla="*/ 31 w 587"/>
                <a:gd name="T89" fmla="*/ 119 h 133"/>
                <a:gd name="T90" fmla="*/ 21 w 587"/>
                <a:gd name="T91" fmla="*/ 111 h 133"/>
                <a:gd name="T92" fmla="*/ 11 w 587"/>
                <a:gd name="T93" fmla="*/ 103 h 133"/>
                <a:gd name="T94" fmla="*/ 2 w 587"/>
                <a:gd name="T95" fmla="*/ 94 h 133"/>
                <a:gd name="T96" fmla="*/ 10 w 587"/>
                <a:gd name="T97" fmla="*/ 70 h 133"/>
                <a:gd name="T98" fmla="*/ 24 w 587"/>
                <a:gd name="T99" fmla="*/ 4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87" h="133">
                  <a:moveTo>
                    <a:pt x="28" y="33"/>
                  </a:moveTo>
                  <a:lnTo>
                    <a:pt x="31" y="38"/>
                  </a:lnTo>
                  <a:lnTo>
                    <a:pt x="35" y="41"/>
                  </a:lnTo>
                  <a:lnTo>
                    <a:pt x="40" y="45"/>
                  </a:lnTo>
                  <a:lnTo>
                    <a:pt x="44" y="47"/>
                  </a:lnTo>
                  <a:lnTo>
                    <a:pt x="49" y="50"/>
                  </a:lnTo>
                  <a:lnTo>
                    <a:pt x="53" y="53"/>
                  </a:lnTo>
                  <a:lnTo>
                    <a:pt x="59" y="55"/>
                  </a:lnTo>
                  <a:lnTo>
                    <a:pt x="63" y="57"/>
                  </a:lnTo>
                  <a:lnTo>
                    <a:pt x="67" y="58"/>
                  </a:lnTo>
                  <a:lnTo>
                    <a:pt x="72" y="58"/>
                  </a:lnTo>
                  <a:lnTo>
                    <a:pt x="76" y="60"/>
                  </a:lnTo>
                  <a:lnTo>
                    <a:pt x="82" y="60"/>
                  </a:lnTo>
                  <a:lnTo>
                    <a:pt x="87" y="60"/>
                  </a:lnTo>
                  <a:lnTo>
                    <a:pt x="93" y="59"/>
                  </a:lnTo>
                  <a:lnTo>
                    <a:pt x="98" y="58"/>
                  </a:lnTo>
                  <a:lnTo>
                    <a:pt x="103" y="58"/>
                  </a:lnTo>
                  <a:lnTo>
                    <a:pt x="112" y="57"/>
                  </a:lnTo>
                  <a:lnTo>
                    <a:pt x="122" y="55"/>
                  </a:lnTo>
                  <a:lnTo>
                    <a:pt x="131" y="54"/>
                  </a:lnTo>
                  <a:lnTo>
                    <a:pt x="140" y="52"/>
                  </a:lnTo>
                  <a:lnTo>
                    <a:pt x="149" y="51"/>
                  </a:lnTo>
                  <a:lnTo>
                    <a:pt x="158" y="49"/>
                  </a:lnTo>
                  <a:lnTo>
                    <a:pt x="167" y="47"/>
                  </a:lnTo>
                  <a:lnTo>
                    <a:pt x="176" y="46"/>
                  </a:lnTo>
                  <a:lnTo>
                    <a:pt x="185" y="44"/>
                  </a:lnTo>
                  <a:lnTo>
                    <a:pt x="194" y="43"/>
                  </a:lnTo>
                  <a:lnTo>
                    <a:pt x="203" y="41"/>
                  </a:lnTo>
                  <a:lnTo>
                    <a:pt x="212" y="39"/>
                  </a:lnTo>
                  <a:lnTo>
                    <a:pt x="221" y="37"/>
                  </a:lnTo>
                  <a:lnTo>
                    <a:pt x="230" y="35"/>
                  </a:lnTo>
                  <a:lnTo>
                    <a:pt x="239" y="34"/>
                  </a:lnTo>
                  <a:lnTo>
                    <a:pt x="248" y="32"/>
                  </a:lnTo>
                  <a:lnTo>
                    <a:pt x="257" y="31"/>
                  </a:lnTo>
                  <a:lnTo>
                    <a:pt x="266" y="29"/>
                  </a:lnTo>
                  <a:lnTo>
                    <a:pt x="275" y="27"/>
                  </a:lnTo>
                  <a:lnTo>
                    <a:pt x="284" y="25"/>
                  </a:lnTo>
                  <a:lnTo>
                    <a:pt x="293" y="24"/>
                  </a:lnTo>
                  <a:lnTo>
                    <a:pt x="302" y="22"/>
                  </a:lnTo>
                  <a:lnTo>
                    <a:pt x="311" y="20"/>
                  </a:lnTo>
                  <a:lnTo>
                    <a:pt x="321" y="18"/>
                  </a:lnTo>
                  <a:lnTo>
                    <a:pt x="330" y="16"/>
                  </a:lnTo>
                  <a:lnTo>
                    <a:pt x="339" y="15"/>
                  </a:lnTo>
                  <a:lnTo>
                    <a:pt x="349" y="12"/>
                  </a:lnTo>
                  <a:lnTo>
                    <a:pt x="358" y="11"/>
                  </a:lnTo>
                  <a:lnTo>
                    <a:pt x="368" y="10"/>
                  </a:lnTo>
                  <a:lnTo>
                    <a:pt x="377" y="7"/>
                  </a:lnTo>
                  <a:lnTo>
                    <a:pt x="387" y="6"/>
                  </a:lnTo>
                  <a:lnTo>
                    <a:pt x="396" y="4"/>
                  </a:lnTo>
                  <a:lnTo>
                    <a:pt x="403" y="2"/>
                  </a:lnTo>
                  <a:lnTo>
                    <a:pt x="409" y="2"/>
                  </a:lnTo>
                  <a:lnTo>
                    <a:pt x="416" y="1"/>
                  </a:lnTo>
                  <a:lnTo>
                    <a:pt x="423" y="1"/>
                  </a:lnTo>
                  <a:lnTo>
                    <a:pt x="430" y="0"/>
                  </a:lnTo>
                  <a:lnTo>
                    <a:pt x="437" y="0"/>
                  </a:lnTo>
                  <a:lnTo>
                    <a:pt x="444" y="0"/>
                  </a:lnTo>
                  <a:lnTo>
                    <a:pt x="451" y="0"/>
                  </a:lnTo>
                  <a:lnTo>
                    <a:pt x="458" y="0"/>
                  </a:lnTo>
                  <a:lnTo>
                    <a:pt x="464" y="1"/>
                  </a:lnTo>
                  <a:lnTo>
                    <a:pt x="471" y="1"/>
                  </a:lnTo>
                  <a:lnTo>
                    <a:pt x="478" y="2"/>
                  </a:lnTo>
                  <a:lnTo>
                    <a:pt x="484" y="4"/>
                  </a:lnTo>
                  <a:lnTo>
                    <a:pt x="491" y="5"/>
                  </a:lnTo>
                  <a:lnTo>
                    <a:pt x="497" y="7"/>
                  </a:lnTo>
                  <a:lnTo>
                    <a:pt x="504" y="8"/>
                  </a:lnTo>
                  <a:lnTo>
                    <a:pt x="509" y="11"/>
                  </a:lnTo>
                  <a:lnTo>
                    <a:pt x="515" y="13"/>
                  </a:lnTo>
                  <a:lnTo>
                    <a:pt x="521" y="15"/>
                  </a:lnTo>
                  <a:lnTo>
                    <a:pt x="526" y="18"/>
                  </a:lnTo>
                  <a:lnTo>
                    <a:pt x="532" y="21"/>
                  </a:lnTo>
                  <a:lnTo>
                    <a:pt x="536" y="24"/>
                  </a:lnTo>
                  <a:lnTo>
                    <a:pt x="542" y="28"/>
                  </a:lnTo>
                  <a:lnTo>
                    <a:pt x="547" y="31"/>
                  </a:lnTo>
                  <a:lnTo>
                    <a:pt x="552" y="34"/>
                  </a:lnTo>
                  <a:lnTo>
                    <a:pt x="557" y="38"/>
                  </a:lnTo>
                  <a:lnTo>
                    <a:pt x="561" y="43"/>
                  </a:lnTo>
                  <a:lnTo>
                    <a:pt x="567" y="46"/>
                  </a:lnTo>
                  <a:lnTo>
                    <a:pt x="571" y="51"/>
                  </a:lnTo>
                  <a:lnTo>
                    <a:pt x="576" y="55"/>
                  </a:lnTo>
                  <a:lnTo>
                    <a:pt x="581" y="60"/>
                  </a:lnTo>
                  <a:lnTo>
                    <a:pt x="586" y="64"/>
                  </a:lnTo>
                  <a:lnTo>
                    <a:pt x="582" y="64"/>
                  </a:lnTo>
                  <a:lnTo>
                    <a:pt x="578" y="64"/>
                  </a:lnTo>
                  <a:lnTo>
                    <a:pt x="575" y="64"/>
                  </a:lnTo>
                  <a:lnTo>
                    <a:pt x="572" y="64"/>
                  </a:lnTo>
                  <a:lnTo>
                    <a:pt x="568" y="64"/>
                  </a:lnTo>
                  <a:lnTo>
                    <a:pt x="565" y="64"/>
                  </a:lnTo>
                  <a:lnTo>
                    <a:pt x="561" y="64"/>
                  </a:lnTo>
                  <a:lnTo>
                    <a:pt x="558" y="64"/>
                  </a:lnTo>
                  <a:lnTo>
                    <a:pt x="555" y="64"/>
                  </a:lnTo>
                  <a:lnTo>
                    <a:pt x="551" y="64"/>
                  </a:lnTo>
                  <a:lnTo>
                    <a:pt x="548" y="64"/>
                  </a:lnTo>
                  <a:lnTo>
                    <a:pt x="544" y="64"/>
                  </a:lnTo>
                  <a:lnTo>
                    <a:pt x="541" y="64"/>
                  </a:lnTo>
                  <a:lnTo>
                    <a:pt x="538" y="64"/>
                  </a:lnTo>
                  <a:lnTo>
                    <a:pt x="534" y="64"/>
                  </a:lnTo>
                  <a:lnTo>
                    <a:pt x="531" y="64"/>
                  </a:lnTo>
                  <a:lnTo>
                    <a:pt x="534" y="70"/>
                  </a:lnTo>
                  <a:lnTo>
                    <a:pt x="537" y="77"/>
                  </a:lnTo>
                  <a:lnTo>
                    <a:pt x="540" y="83"/>
                  </a:lnTo>
                  <a:lnTo>
                    <a:pt x="542" y="89"/>
                  </a:lnTo>
                  <a:lnTo>
                    <a:pt x="544" y="96"/>
                  </a:lnTo>
                  <a:lnTo>
                    <a:pt x="545" y="102"/>
                  </a:lnTo>
                  <a:lnTo>
                    <a:pt x="546" y="109"/>
                  </a:lnTo>
                  <a:lnTo>
                    <a:pt x="547" y="116"/>
                  </a:lnTo>
                  <a:lnTo>
                    <a:pt x="539" y="112"/>
                  </a:lnTo>
                  <a:lnTo>
                    <a:pt x="532" y="109"/>
                  </a:lnTo>
                  <a:lnTo>
                    <a:pt x="525" y="105"/>
                  </a:lnTo>
                  <a:lnTo>
                    <a:pt x="518" y="102"/>
                  </a:lnTo>
                  <a:lnTo>
                    <a:pt x="510" y="99"/>
                  </a:lnTo>
                  <a:lnTo>
                    <a:pt x="504" y="95"/>
                  </a:lnTo>
                  <a:lnTo>
                    <a:pt x="497" y="91"/>
                  </a:lnTo>
                  <a:lnTo>
                    <a:pt x="490" y="88"/>
                  </a:lnTo>
                  <a:lnTo>
                    <a:pt x="483" y="86"/>
                  </a:lnTo>
                  <a:lnTo>
                    <a:pt x="476" y="83"/>
                  </a:lnTo>
                  <a:lnTo>
                    <a:pt x="469" y="80"/>
                  </a:lnTo>
                  <a:lnTo>
                    <a:pt x="462" y="77"/>
                  </a:lnTo>
                  <a:lnTo>
                    <a:pt x="456" y="74"/>
                  </a:lnTo>
                  <a:lnTo>
                    <a:pt x="448" y="72"/>
                  </a:lnTo>
                  <a:lnTo>
                    <a:pt x="441" y="70"/>
                  </a:lnTo>
                  <a:lnTo>
                    <a:pt x="434" y="67"/>
                  </a:lnTo>
                  <a:lnTo>
                    <a:pt x="430" y="67"/>
                  </a:lnTo>
                  <a:lnTo>
                    <a:pt x="426" y="66"/>
                  </a:lnTo>
                  <a:lnTo>
                    <a:pt x="422" y="64"/>
                  </a:lnTo>
                  <a:lnTo>
                    <a:pt x="418" y="64"/>
                  </a:lnTo>
                  <a:lnTo>
                    <a:pt x="414" y="63"/>
                  </a:lnTo>
                  <a:lnTo>
                    <a:pt x="409" y="63"/>
                  </a:lnTo>
                  <a:lnTo>
                    <a:pt x="405" y="63"/>
                  </a:lnTo>
                  <a:lnTo>
                    <a:pt x="401" y="62"/>
                  </a:lnTo>
                  <a:lnTo>
                    <a:pt x="397" y="62"/>
                  </a:lnTo>
                  <a:lnTo>
                    <a:pt x="393" y="62"/>
                  </a:lnTo>
                  <a:lnTo>
                    <a:pt x="389" y="62"/>
                  </a:lnTo>
                  <a:lnTo>
                    <a:pt x="385" y="62"/>
                  </a:lnTo>
                  <a:lnTo>
                    <a:pt x="381" y="63"/>
                  </a:lnTo>
                  <a:lnTo>
                    <a:pt x="376" y="63"/>
                  </a:lnTo>
                  <a:lnTo>
                    <a:pt x="372" y="63"/>
                  </a:lnTo>
                  <a:lnTo>
                    <a:pt x="369" y="64"/>
                  </a:lnTo>
                  <a:lnTo>
                    <a:pt x="359" y="66"/>
                  </a:lnTo>
                  <a:lnTo>
                    <a:pt x="350" y="67"/>
                  </a:lnTo>
                  <a:lnTo>
                    <a:pt x="340" y="68"/>
                  </a:lnTo>
                  <a:lnTo>
                    <a:pt x="331" y="70"/>
                  </a:lnTo>
                  <a:lnTo>
                    <a:pt x="321" y="71"/>
                  </a:lnTo>
                  <a:lnTo>
                    <a:pt x="313" y="73"/>
                  </a:lnTo>
                  <a:lnTo>
                    <a:pt x="303" y="75"/>
                  </a:lnTo>
                  <a:lnTo>
                    <a:pt x="294" y="77"/>
                  </a:lnTo>
                  <a:lnTo>
                    <a:pt x="285" y="79"/>
                  </a:lnTo>
                  <a:lnTo>
                    <a:pt x="276" y="81"/>
                  </a:lnTo>
                  <a:lnTo>
                    <a:pt x="267" y="83"/>
                  </a:lnTo>
                  <a:lnTo>
                    <a:pt x="258" y="85"/>
                  </a:lnTo>
                  <a:lnTo>
                    <a:pt x="249" y="87"/>
                  </a:lnTo>
                  <a:lnTo>
                    <a:pt x="240" y="89"/>
                  </a:lnTo>
                  <a:lnTo>
                    <a:pt x="231" y="91"/>
                  </a:lnTo>
                  <a:lnTo>
                    <a:pt x="222" y="94"/>
                  </a:lnTo>
                  <a:lnTo>
                    <a:pt x="213" y="96"/>
                  </a:lnTo>
                  <a:lnTo>
                    <a:pt x="204" y="99"/>
                  </a:lnTo>
                  <a:lnTo>
                    <a:pt x="195" y="101"/>
                  </a:lnTo>
                  <a:lnTo>
                    <a:pt x="186" y="103"/>
                  </a:lnTo>
                  <a:lnTo>
                    <a:pt x="177" y="105"/>
                  </a:lnTo>
                  <a:lnTo>
                    <a:pt x="168" y="107"/>
                  </a:lnTo>
                  <a:lnTo>
                    <a:pt x="160" y="110"/>
                  </a:lnTo>
                  <a:lnTo>
                    <a:pt x="150" y="112"/>
                  </a:lnTo>
                  <a:lnTo>
                    <a:pt x="141" y="114"/>
                  </a:lnTo>
                  <a:lnTo>
                    <a:pt x="132" y="117"/>
                  </a:lnTo>
                  <a:lnTo>
                    <a:pt x="124" y="119"/>
                  </a:lnTo>
                  <a:lnTo>
                    <a:pt x="115" y="121"/>
                  </a:lnTo>
                  <a:lnTo>
                    <a:pt x="106" y="123"/>
                  </a:lnTo>
                  <a:lnTo>
                    <a:pt x="97" y="126"/>
                  </a:lnTo>
                  <a:lnTo>
                    <a:pt x="88" y="127"/>
                  </a:lnTo>
                  <a:lnTo>
                    <a:pt x="79" y="130"/>
                  </a:lnTo>
                  <a:lnTo>
                    <a:pt x="73" y="131"/>
                  </a:lnTo>
                  <a:lnTo>
                    <a:pt x="68" y="132"/>
                  </a:lnTo>
                  <a:lnTo>
                    <a:pt x="63" y="132"/>
                  </a:lnTo>
                  <a:lnTo>
                    <a:pt x="58" y="131"/>
                  </a:lnTo>
                  <a:lnTo>
                    <a:pt x="53" y="130"/>
                  </a:lnTo>
                  <a:lnTo>
                    <a:pt x="49" y="129"/>
                  </a:lnTo>
                  <a:lnTo>
                    <a:pt x="44" y="127"/>
                  </a:lnTo>
                  <a:lnTo>
                    <a:pt x="40" y="125"/>
                  </a:lnTo>
                  <a:lnTo>
                    <a:pt x="37" y="123"/>
                  </a:lnTo>
                  <a:lnTo>
                    <a:pt x="34" y="121"/>
                  </a:lnTo>
                  <a:lnTo>
                    <a:pt x="31" y="119"/>
                  </a:lnTo>
                  <a:lnTo>
                    <a:pt x="29" y="117"/>
                  </a:lnTo>
                  <a:lnTo>
                    <a:pt x="26" y="115"/>
                  </a:lnTo>
                  <a:lnTo>
                    <a:pt x="24" y="113"/>
                  </a:lnTo>
                  <a:lnTo>
                    <a:pt x="21" y="111"/>
                  </a:lnTo>
                  <a:lnTo>
                    <a:pt x="18" y="109"/>
                  </a:lnTo>
                  <a:lnTo>
                    <a:pt x="16" y="107"/>
                  </a:lnTo>
                  <a:lnTo>
                    <a:pt x="14" y="105"/>
                  </a:lnTo>
                  <a:lnTo>
                    <a:pt x="11" y="103"/>
                  </a:lnTo>
                  <a:lnTo>
                    <a:pt x="9" y="101"/>
                  </a:lnTo>
                  <a:lnTo>
                    <a:pt x="7" y="99"/>
                  </a:lnTo>
                  <a:lnTo>
                    <a:pt x="4" y="97"/>
                  </a:lnTo>
                  <a:lnTo>
                    <a:pt x="2" y="94"/>
                  </a:lnTo>
                  <a:lnTo>
                    <a:pt x="0" y="92"/>
                  </a:lnTo>
                  <a:lnTo>
                    <a:pt x="4" y="84"/>
                  </a:lnTo>
                  <a:lnTo>
                    <a:pt x="7" y="77"/>
                  </a:lnTo>
                  <a:lnTo>
                    <a:pt x="10" y="70"/>
                  </a:lnTo>
                  <a:lnTo>
                    <a:pt x="14" y="63"/>
                  </a:lnTo>
                  <a:lnTo>
                    <a:pt x="17" y="55"/>
                  </a:lnTo>
                  <a:lnTo>
                    <a:pt x="21" y="48"/>
                  </a:lnTo>
                  <a:lnTo>
                    <a:pt x="24" y="41"/>
                  </a:lnTo>
                  <a:lnTo>
                    <a:pt x="28" y="33"/>
                  </a:lnTo>
                </a:path>
              </a:pathLst>
            </a:custGeom>
            <a:solidFill>
              <a:srgbClr val="CC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3" name="Freeform 39"/>
            <p:cNvSpPr>
              <a:spLocks/>
            </p:cNvSpPr>
            <p:nvPr/>
          </p:nvSpPr>
          <p:spPr bwMode="auto">
            <a:xfrm>
              <a:off x="5016" y="1151"/>
              <a:ext cx="587" cy="133"/>
            </a:xfrm>
            <a:custGeom>
              <a:avLst/>
              <a:gdLst>
                <a:gd name="T0" fmla="*/ 35 w 587"/>
                <a:gd name="T1" fmla="*/ 41 h 133"/>
                <a:gd name="T2" fmla="*/ 53 w 587"/>
                <a:gd name="T3" fmla="*/ 53 h 133"/>
                <a:gd name="T4" fmla="*/ 72 w 587"/>
                <a:gd name="T5" fmla="*/ 58 h 133"/>
                <a:gd name="T6" fmla="*/ 93 w 587"/>
                <a:gd name="T7" fmla="*/ 59 h 133"/>
                <a:gd name="T8" fmla="*/ 122 w 587"/>
                <a:gd name="T9" fmla="*/ 55 h 133"/>
                <a:gd name="T10" fmla="*/ 158 w 587"/>
                <a:gd name="T11" fmla="*/ 49 h 133"/>
                <a:gd name="T12" fmla="*/ 194 w 587"/>
                <a:gd name="T13" fmla="*/ 43 h 133"/>
                <a:gd name="T14" fmla="*/ 230 w 587"/>
                <a:gd name="T15" fmla="*/ 35 h 133"/>
                <a:gd name="T16" fmla="*/ 266 w 587"/>
                <a:gd name="T17" fmla="*/ 29 h 133"/>
                <a:gd name="T18" fmla="*/ 302 w 587"/>
                <a:gd name="T19" fmla="*/ 22 h 133"/>
                <a:gd name="T20" fmla="*/ 339 w 587"/>
                <a:gd name="T21" fmla="*/ 15 h 133"/>
                <a:gd name="T22" fmla="*/ 377 w 587"/>
                <a:gd name="T23" fmla="*/ 7 h 133"/>
                <a:gd name="T24" fmla="*/ 409 w 587"/>
                <a:gd name="T25" fmla="*/ 2 h 133"/>
                <a:gd name="T26" fmla="*/ 437 w 587"/>
                <a:gd name="T27" fmla="*/ 0 h 133"/>
                <a:gd name="T28" fmla="*/ 464 w 587"/>
                <a:gd name="T29" fmla="*/ 1 h 133"/>
                <a:gd name="T30" fmla="*/ 491 w 587"/>
                <a:gd name="T31" fmla="*/ 5 h 133"/>
                <a:gd name="T32" fmla="*/ 515 w 587"/>
                <a:gd name="T33" fmla="*/ 13 h 133"/>
                <a:gd name="T34" fmla="*/ 536 w 587"/>
                <a:gd name="T35" fmla="*/ 24 h 133"/>
                <a:gd name="T36" fmla="*/ 557 w 587"/>
                <a:gd name="T37" fmla="*/ 38 h 133"/>
                <a:gd name="T38" fmla="*/ 576 w 587"/>
                <a:gd name="T39" fmla="*/ 55 h 133"/>
                <a:gd name="T40" fmla="*/ 578 w 587"/>
                <a:gd name="T41" fmla="*/ 64 h 133"/>
                <a:gd name="T42" fmla="*/ 565 w 587"/>
                <a:gd name="T43" fmla="*/ 64 h 133"/>
                <a:gd name="T44" fmla="*/ 551 w 587"/>
                <a:gd name="T45" fmla="*/ 64 h 133"/>
                <a:gd name="T46" fmla="*/ 538 w 587"/>
                <a:gd name="T47" fmla="*/ 64 h 133"/>
                <a:gd name="T48" fmla="*/ 537 w 587"/>
                <a:gd name="T49" fmla="*/ 77 h 133"/>
                <a:gd name="T50" fmla="*/ 545 w 587"/>
                <a:gd name="T51" fmla="*/ 102 h 133"/>
                <a:gd name="T52" fmla="*/ 532 w 587"/>
                <a:gd name="T53" fmla="*/ 109 h 133"/>
                <a:gd name="T54" fmla="*/ 504 w 587"/>
                <a:gd name="T55" fmla="*/ 95 h 133"/>
                <a:gd name="T56" fmla="*/ 476 w 587"/>
                <a:gd name="T57" fmla="*/ 83 h 133"/>
                <a:gd name="T58" fmla="*/ 448 w 587"/>
                <a:gd name="T59" fmla="*/ 72 h 133"/>
                <a:gd name="T60" fmla="*/ 426 w 587"/>
                <a:gd name="T61" fmla="*/ 66 h 133"/>
                <a:gd name="T62" fmla="*/ 409 w 587"/>
                <a:gd name="T63" fmla="*/ 63 h 133"/>
                <a:gd name="T64" fmla="*/ 393 w 587"/>
                <a:gd name="T65" fmla="*/ 62 h 133"/>
                <a:gd name="T66" fmla="*/ 376 w 587"/>
                <a:gd name="T67" fmla="*/ 63 h 133"/>
                <a:gd name="T68" fmla="*/ 350 w 587"/>
                <a:gd name="T69" fmla="*/ 67 h 133"/>
                <a:gd name="T70" fmla="*/ 313 w 587"/>
                <a:gd name="T71" fmla="*/ 73 h 133"/>
                <a:gd name="T72" fmla="*/ 276 w 587"/>
                <a:gd name="T73" fmla="*/ 81 h 133"/>
                <a:gd name="T74" fmla="*/ 240 w 587"/>
                <a:gd name="T75" fmla="*/ 89 h 133"/>
                <a:gd name="T76" fmla="*/ 204 w 587"/>
                <a:gd name="T77" fmla="*/ 99 h 133"/>
                <a:gd name="T78" fmla="*/ 168 w 587"/>
                <a:gd name="T79" fmla="*/ 107 h 133"/>
                <a:gd name="T80" fmla="*/ 132 w 587"/>
                <a:gd name="T81" fmla="*/ 117 h 133"/>
                <a:gd name="T82" fmla="*/ 97 w 587"/>
                <a:gd name="T83" fmla="*/ 126 h 133"/>
                <a:gd name="T84" fmla="*/ 68 w 587"/>
                <a:gd name="T85" fmla="*/ 132 h 133"/>
                <a:gd name="T86" fmla="*/ 49 w 587"/>
                <a:gd name="T87" fmla="*/ 129 h 133"/>
                <a:gd name="T88" fmla="*/ 34 w 587"/>
                <a:gd name="T89" fmla="*/ 121 h 133"/>
                <a:gd name="T90" fmla="*/ 24 w 587"/>
                <a:gd name="T91" fmla="*/ 113 h 133"/>
                <a:gd name="T92" fmla="*/ 14 w 587"/>
                <a:gd name="T93" fmla="*/ 105 h 133"/>
                <a:gd name="T94" fmla="*/ 4 w 587"/>
                <a:gd name="T95" fmla="*/ 97 h 133"/>
                <a:gd name="T96" fmla="*/ 7 w 587"/>
                <a:gd name="T97" fmla="*/ 77 h 133"/>
                <a:gd name="T98" fmla="*/ 21 w 587"/>
                <a:gd name="T99" fmla="*/ 48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87" h="133">
                  <a:moveTo>
                    <a:pt x="28" y="33"/>
                  </a:moveTo>
                  <a:lnTo>
                    <a:pt x="28" y="33"/>
                  </a:lnTo>
                  <a:lnTo>
                    <a:pt x="31" y="38"/>
                  </a:lnTo>
                  <a:lnTo>
                    <a:pt x="35" y="41"/>
                  </a:lnTo>
                  <a:lnTo>
                    <a:pt x="40" y="45"/>
                  </a:lnTo>
                  <a:lnTo>
                    <a:pt x="44" y="47"/>
                  </a:lnTo>
                  <a:lnTo>
                    <a:pt x="49" y="50"/>
                  </a:lnTo>
                  <a:lnTo>
                    <a:pt x="53" y="53"/>
                  </a:lnTo>
                  <a:lnTo>
                    <a:pt x="59" y="55"/>
                  </a:lnTo>
                  <a:lnTo>
                    <a:pt x="63" y="57"/>
                  </a:lnTo>
                  <a:lnTo>
                    <a:pt x="67" y="58"/>
                  </a:lnTo>
                  <a:lnTo>
                    <a:pt x="72" y="58"/>
                  </a:lnTo>
                  <a:lnTo>
                    <a:pt x="76" y="60"/>
                  </a:lnTo>
                  <a:lnTo>
                    <a:pt x="82" y="60"/>
                  </a:lnTo>
                  <a:lnTo>
                    <a:pt x="87" y="60"/>
                  </a:lnTo>
                  <a:lnTo>
                    <a:pt x="93" y="59"/>
                  </a:lnTo>
                  <a:lnTo>
                    <a:pt x="98" y="58"/>
                  </a:lnTo>
                  <a:lnTo>
                    <a:pt x="103" y="58"/>
                  </a:lnTo>
                  <a:lnTo>
                    <a:pt x="112" y="57"/>
                  </a:lnTo>
                  <a:lnTo>
                    <a:pt x="122" y="55"/>
                  </a:lnTo>
                  <a:lnTo>
                    <a:pt x="131" y="54"/>
                  </a:lnTo>
                  <a:lnTo>
                    <a:pt x="140" y="52"/>
                  </a:lnTo>
                  <a:lnTo>
                    <a:pt x="149" y="51"/>
                  </a:lnTo>
                  <a:lnTo>
                    <a:pt x="158" y="49"/>
                  </a:lnTo>
                  <a:lnTo>
                    <a:pt x="167" y="47"/>
                  </a:lnTo>
                  <a:lnTo>
                    <a:pt x="176" y="46"/>
                  </a:lnTo>
                  <a:lnTo>
                    <a:pt x="185" y="44"/>
                  </a:lnTo>
                  <a:lnTo>
                    <a:pt x="194" y="43"/>
                  </a:lnTo>
                  <a:lnTo>
                    <a:pt x="203" y="41"/>
                  </a:lnTo>
                  <a:lnTo>
                    <a:pt x="212" y="39"/>
                  </a:lnTo>
                  <a:lnTo>
                    <a:pt x="221" y="37"/>
                  </a:lnTo>
                  <a:lnTo>
                    <a:pt x="230" y="35"/>
                  </a:lnTo>
                  <a:lnTo>
                    <a:pt x="239" y="34"/>
                  </a:lnTo>
                  <a:lnTo>
                    <a:pt x="248" y="32"/>
                  </a:lnTo>
                  <a:lnTo>
                    <a:pt x="257" y="31"/>
                  </a:lnTo>
                  <a:lnTo>
                    <a:pt x="266" y="29"/>
                  </a:lnTo>
                  <a:lnTo>
                    <a:pt x="275" y="27"/>
                  </a:lnTo>
                  <a:lnTo>
                    <a:pt x="284" y="25"/>
                  </a:lnTo>
                  <a:lnTo>
                    <a:pt x="293" y="24"/>
                  </a:lnTo>
                  <a:lnTo>
                    <a:pt x="302" y="22"/>
                  </a:lnTo>
                  <a:lnTo>
                    <a:pt x="311" y="20"/>
                  </a:lnTo>
                  <a:lnTo>
                    <a:pt x="321" y="18"/>
                  </a:lnTo>
                  <a:lnTo>
                    <a:pt x="330" y="16"/>
                  </a:lnTo>
                  <a:lnTo>
                    <a:pt x="339" y="15"/>
                  </a:lnTo>
                  <a:lnTo>
                    <a:pt x="349" y="12"/>
                  </a:lnTo>
                  <a:lnTo>
                    <a:pt x="358" y="11"/>
                  </a:lnTo>
                  <a:lnTo>
                    <a:pt x="368" y="10"/>
                  </a:lnTo>
                  <a:lnTo>
                    <a:pt x="377" y="7"/>
                  </a:lnTo>
                  <a:lnTo>
                    <a:pt x="387" y="6"/>
                  </a:lnTo>
                  <a:lnTo>
                    <a:pt x="396" y="4"/>
                  </a:lnTo>
                  <a:lnTo>
                    <a:pt x="403" y="2"/>
                  </a:lnTo>
                  <a:lnTo>
                    <a:pt x="409" y="2"/>
                  </a:lnTo>
                  <a:lnTo>
                    <a:pt x="416" y="1"/>
                  </a:lnTo>
                  <a:lnTo>
                    <a:pt x="423" y="1"/>
                  </a:lnTo>
                  <a:lnTo>
                    <a:pt x="430" y="0"/>
                  </a:lnTo>
                  <a:lnTo>
                    <a:pt x="437" y="0"/>
                  </a:lnTo>
                  <a:lnTo>
                    <a:pt x="444" y="0"/>
                  </a:lnTo>
                  <a:lnTo>
                    <a:pt x="451" y="0"/>
                  </a:lnTo>
                  <a:lnTo>
                    <a:pt x="458" y="0"/>
                  </a:lnTo>
                  <a:lnTo>
                    <a:pt x="464" y="1"/>
                  </a:lnTo>
                  <a:lnTo>
                    <a:pt x="471" y="1"/>
                  </a:lnTo>
                  <a:lnTo>
                    <a:pt x="478" y="2"/>
                  </a:lnTo>
                  <a:lnTo>
                    <a:pt x="484" y="4"/>
                  </a:lnTo>
                  <a:lnTo>
                    <a:pt x="491" y="5"/>
                  </a:lnTo>
                  <a:lnTo>
                    <a:pt x="497" y="7"/>
                  </a:lnTo>
                  <a:lnTo>
                    <a:pt x="504" y="8"/>
                  </a:lnTo>
                  <a:lnTo>
                    <a:pt x="509" y="11"/>
                  </a:lnTo>
                  <a:lnTo>
                    <a:pt x="515" y="13"/>
                  </a:lnTo>
                  <a:lnTo>
                    <a:pt x="521" y="15"/>
                  </a:lnTo>
                  <a:lnTo>
                    <a:pt x="526" y="18"/>
                  </a:lnTo>
                  <a:lnTo>
                    <a:pt x="532" y="21"/>
                  </a:lnTo>
                  <a:lnTo>
                    <a:pt x="536" y="24"/>
                  </a:lnTo>
                  <a:lnTo>
                    <a:pt x="542" y="28"/>
                  </a:lnTo>
                  <a:lnTo>
                    <a:pt x="547" y="31"/>
                  </a:lnTo>
                  <a:lnTo>
                    <a:pt x="552" y="34"/>
                  </a:lnTo>
                  <a:lnTo>
                    <a:pt x="557" y="38"/>
                  </a:lnTo>
                  <a:lnTo>
                    <a:pt x="561" y="43"/>
                  </a:lnTo>
                  <a:lnTo>
                    <a:pt x="567" y="46"/>
                  </a:lnTo>
                  <a:lnTo>
                    <a:pt x="571" y="51"/>
                  </a:lnTo>
                  <a:lnTo>
                    <a:pt x="576" y="55"/>
                  </a:lnTo>
                  <a:lnTo>
                    <a:pt x="581" y="60"/>
                  </a:lnTo>
                  <a:lnTo>
                    <a:pt x="586" y="64"/>
                  </a:lnTo>
                  <a:lnTo>
                    <a:pt x="582" y="64"/>
                  </a:lnTo>
                  <a:lnTo>
                    <a:pt x="578" y="64"/>
                  </a:lnTo>
                  <a:lnTo>
                    <a:pt x="575" y="64"/>
                  </a:lnTo>
                  <a:lnTo>
                    <a:pt x="572" y="64"/>
                  </a:lnTo>
                  <a:lnTo>
                    <a:pt x="568" y="64"/>
                  </a:lnTo>
                  <a:lnTo>
                    <a:pt x="565" y="64"/>
                  </a:lnTo>
                  <a:lnTo>
                    <a:pt x="561" y="64"/>
                  </a:lnTo>
                  <a:lnTo>
                    <a:pt x="558" y="64"/>
                  </a:lnTo>
                  <a:lnTo>
                    <a:pt x="555" y="64"/>
                  </a:lnTo>
                  <a:lnTo>
                    <a:pt x="551" y="64"/>
                  </a:lnTo>
                  <a:lnTo>
                    <a:pt x="548" y="64"/>
                  </a:lnTo>
                  <a:lnTo>
                    <a:pt x="544" y="64"/>
                  </a:lnTo>
                  <a:lnTo>
                    <a:pt x="541" y="64"/>
                  </a:lnTo>
                  <a:lnTo>
                    <a:pt x="538" y="64"/>
                  </a:lnTo>
                  <a:lnTo>
                    <a:pt x="534" y="64"/>
                  </a:lnTo>
                  <a:lnTo>
                    <a:pt x="531" y="64"/>
                  </a:lnTo>
                  <a:lnTo>
                    <a:pt x="534" y="70"/>
                  </a:lnTo>
                  <a:lnTo>
                    <a:pt x="537" y="77"/>
                  </a:lnTo>
                  <a:lnTo>
                    <a:pt x="540" y="83"/>
                  </a:lnTo>
                  <a:lnTo>
                    <a:pt x="542" y="89"/>
                  </a:lnTo>
                  <a:lnTo>
                    <a:pt x="544" y="96"/>
                  </a:lnTo>
                  <a:lnTo>
                    <a:pt x="545" y="102"/>
                  </a:lnTo>
                  <a:lnTo>
                    <a:pt x="546" y="109"/>
                  </a:lnTo>
                  <a:lnTo>
                    <a:pt x="547" y="116"/>
                  </a:lnTo>
                  <a:lnTo>
                    <a:pt x="539" y="112"/>
                  </a:lnTo>
                  <a:lnTo>
                    <a:pt x="532" y="109"/>
                  </a:lnTo>
                  <a:lnTo>
                    <a:pt x="525" y="105"/>
                  </a:lnTo>
                  <a:lnTo>
                    <a:pt x="518" y="102"/>
                  </a:lnTo>
                  <a:lnTo>
                    <a:pt x="510" y="99"/>
                  </a:lnTo>
                  <a:lnTo>
                    <a:pt x="504" y="95"/>
                  </a:lnTo>
                  <a:lnTo>
                    <a:pt x="497" y="91"/>
                  </a:lnTo>
                  <a:lnTo>
                    <a:pt x="490" y="88"/>
                  </a:lnTo>
                  <a:lnTo>
                    <a:pt x="483" y="86"/>
                  </a:lnTo>
                  <a:lnTo>
                    <a:pt x="476" y="83"/>
                  </a:lnTo>
                  <a:lnTo>
                    <a:pt x="469" y="80"/>
                  </a:lnTo>
                  <a:lnTo>
                    <a:pt x="462" y="77"/>
                  </a:lnTo>
                  <a:lnTo>
                    <a:pt x="456" y="74"/>
                  </a:lnTo>
                  <a:lnTo>
                    <a:pt x="448" y="72"/>
                  </a:lnTo>
                  <a:lnTo>
                    <a:pt x="441" y="70"/>
                  </a:lnTo>
                  <a:lnTo>
                    <a:pt x="434" y="67"/>
                  </a:lnTo>
                  <a:lnTo>
                    <a:pt x="430" y="67"/>
                  </a:lnTo>
                  <a:lnTo>
                    <a:pt x="426" y="66"/>
                  </a:lnTo>
                  <a:lnTo>
                    <a:pt x="422" y="64"/>
                  </a:lnTo>
                  <a:lnTo>
                    <a:pt x="418" y="64"/>
                  </a:lnTo>
                  <a:lnTo>
                    <a:pt x="414" y="63"/>
                  </a:lnTo>
                  <a:lnTo>
                    <a:pt x="409" y="63"/>
                  </a:lnTo>
                  <a:lnTo>
                    <a:pt x="405" y="63"/>
                  </a:lnTo>
                  <a:lnTo>
                    <a:pt x="401" y="62"/>
                  </a:lnTo>
                  <a:lnTo>
                    <a:pt x="397" y="62"/>
                  </a:lnTo>
                  <a:lnTo>
                    <a:pt x="393" y="62"/>
                  </a:lnTo>
                  <a:lnTo>
                    <a:pt x="389" y="62"/>
                  </a:lnTo>
                  <a:lnTo>
                    <a:pt x="385" y="62"/>
                  </a:lnTo>
                  <a:lnTo>
                    <a:pt x="381" y="63"/>
                  </a:lnTo>
                  <a:lnTo>
                    <a:pt x="376" y="63"/>
                  </a:lnTo>
                  <a:lnTo>
                    <a:pt x="372" y="63"/>
                  </a:lnTo>
                  <a:lnTo>
                    <a:pt x="369" y="64"/>
                  </a:lnTo>
                  <a:lnTo>
                    <a:pt x="359" y="66"/>
                  </a:lnTo>
                  <a:lnTo>
                    <a:pt x="350" y="67"/>
                  </a:lnTo>
                  <a:lnTo>
                    <a:pt x="340" y="68"/>
                  </a:lnTo>
                  <a:lnTo>
                    <a:pt x="331" y="70"/>
                  </a:lnTo>
                  <a:lnTo>
                    <a:pt x="321" y="71"/>
                  </a:lnTo>
                  <a:lnTo>
                    <a:pt x="313" y="73"/>
                  </a:lnTo>
                  <a:lnTo>
                    <a:pt x="303" y="75"/>
                  </a:lnTo>
                  <a:lnTo>
                    <a:pt x="294" y="77"/>
                  </a:lnTo>
                  <a:lnTo>
                    <a:pt x="285" y="79"/>
                  </a:lnTo>
                  <a:lnTo>
                    <a:pt x="276" y="81"/>
                  </a:lnTo>
                  <a:lnTo>
                    <a:pt x="267" y="83"/>
                  </a:lnTo>
                  <a:lnTo>
                    <a:pt x="258" y="85"/>
                  </a:lnTo>
                  <a:lnTo>
                    <a:pt x="249" y="87"/>
                  </a:lnTo>
                  <a:lnTo>
                    <a:pt x="240" y="89"/>
                  </a:lnTo>
                  <a:lnTo>
                    <a:pt x="231" y="91"/>
                  </a:lnTo>
                  <a:lnTo>
                    <a:pt x="222" y="94"/>
                  </a:lnTo>
                  <a:lnTo>
                    <a:pt x="213" y="96"/>
                  </a:lnTo>
                  <a:lnTo>
                    <a:pt x="204" y="99"/>
                  </a:lnTo>
                  <a:lnTo>
                    <a:pt x="195" y="101"/>
                  </a:lnTo>
                  <a:lnTo>
                    <a:pt x="186" y="103"/>
                  </a:lnTo>
                  <a:lnTo>
                    <a:pt x="177" y="105"/>
                  </a:lnTo>
                  <a:lnTo>
                    <a:pt x="168" y="107"/>
                  </a:lnTo>
                  <a:lnTo>
                    <a:pt x="160" y="110"/>
                  </a:lnTo>
                  <a:lnTo>
                    <a:pt x="150" y="112"/>
                  </a:lnTo>
                  <a:lnTo>
                    <a:pt x="141" y="114"/>
                  </a:lnTo>
                  <a:lnTo>
                    <a:pt x="132" y="117"/>
                  </a:lnTo>
                  <a:lnTo>
                    <a:pt x="124" y="119"/>
                  </a:lnTo>
                  <a:lnTo>
                    <a:pt x="115" y="121"/>
                  </a:lnTo>
                  <a:lnTo>
                    <a:pt x="106" y="123"/>
                  </a:lnTo>
                  <a:lnTo>
                    <a:pt x="97" y="126"/>
                  </a:lnTo>
                  <a:lnTo>
                    <a:pt x="88" y="127"/>
                  </a:lnTo>
                  <a:lnTo>
                    <a:pt x="79" y="130"/>
                  </a:lnTo>
                  <a:lnTo>
                    <a:pt x="73" y="131"/>
                  </a:lnTo>
                  <a:lnTo>
                    <a:pt x="68" y="132"/>
                  </a:lnTo>
                  <a:lnTo>
                    <a:pt x="63" y="132"/>
                  </a:lnTo>
                  <a:lnTo>
                    <a:pt x="58" y="131"/>
                  </a:lnTo>
                  <a:lnTo>
                    <a:pt x="53" y="130"/>
                  </a:lnTo>
                  <a:lnTo>
                    <a:pt x="49" y="129"/>
                  </a:lnTo>
                  <a:lnTo>
                    <a:pt x="44" y="127"/>
                  </a:lnTo>
                  <a:lnTo>
                    <a:pt x="40" y="125"/>
                  </a:lnTo>
                  <a:lnTo>
                    <a:pt x="37" y="123"/>
                  </a:lnTo>
                  <a:lnTo>
                    <a:pt x="34" y="121"/>
                  </a:lnTo>
                  <a:lnTo>
                    <a:pt x="31" y="119"/>
                  </a:lnTo>
                  <a:lnTo>
                    <a:pt x="29" y="117"/>
                  </a:lnTo>
                  <a:lnTo>
                    <a:pt x="26" y="115"/>
                  </a:lnTo>
                  <a:lnTo>
                    <a:pt x="24" y="113"/>
                  </a:lnTo>
                  <a:lnTo>
                    <a:pt x="21" y="111"/>
                  </a:lnTo>
                  <a:lnTo>
                    <a:pt x="18" y="109"/>
                  </a:lnTo>
                  <a:lnTo>
                    <a:pt x="16" y="107"/>
                  </a:lnTo>
                  <a:lnTo>
                    <a:pt x="14" y="105"/>
                  </a:lnTo>
                  <a:lnTo>
                    <a:pt x="11" y="103"/>
                  </a:lnTo>
                  <a:lnTo>
                    <a:pt x="9" y="101"/>
                  </a:lnTo>
                  <a:lnTo>
                    <a:pt x="7" y="99"/>
                  </a:lnTo>
                  <a:lnTo>
                    <a:pt x="4" y="97"/>
                  </a:lnTo>
                  <a:lnTo>
                    <a:pt x="2" y="94"/>
                  </a:lnTo>
                  <a:lnTo>
                    <a:pt x="0" y="92"/>
                  </a:lnTo>
                  <a:lnTo>
                    <a:pt x="4" y="84"/>
                  </a:lnTo>
                  <a:lnTo>
                    <a:pt x="7" y="77"/>
                  </a:lnTo>
                  <a:lnTo>
                    <a:pt x="10" y="70"/>
                  </a:lnTo>
                  <a:lnTo>
                    <a:pt x="14" y="63"/>
                  </a:lnTo>
                  <a:lnTo>
                    <a:pt x="17" y="55"/>
                  </a:lnTo>
                  <a:lnTo>
                    <a:pt x="21" y="48"/>
                  </a:lnTo>
                  <a:lnTo>
                    <a:pt x="24" y="41"/>
                  </a:lnTo>
                  <a:lnTo>
                    <a:pt x="28" y="3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Freeform 40"/>
            <p:cNvSpPr>
              <a:spLocks/>
            </p:cNvSpPr>
            <p:nvPr/>
          </p:nvSpPr>
          <p:spPr bwMode="auto">
            <a:xfrm>
              <a:off x="5173" y="1207"/>
              <a:ext cx="139" cy="115"/>
            </a:xfrm>
            <a:custGeom>
              <a:avLst/>
              <a:gdLst>
                <a:gd name="T0" fmla="*/ 108 w 139"/>
                <a:gd name="T1" fmla="*/ 37 h 115"/>
                <a:gd name="T2" fmla="*/ 101 w 139"/>
                <a:gd name="T3" fmla="*/ 31 h 115"/>
                <a:gd name="T4" fmla="*/ 94 w 139"/>
                <a:gd name="T5" fmla="*/ 25 h 115"/>
                <a:gd name="T6" fmla="*/ 86 w 139"/>
                <a:gd name="T7" fmla="*/ 21 h 115"/>
                <a:gd name="T8" fmla="*/ 79 w 139"/>
                <a:gd name="T9" fmla="*/ 16 h 115"/>
                <a:gd name="T10" fmla="*/ 71 w 139"/>
                <a:gd name="T11" fmla="*/ 12 h 115"/>
                <a:gd name="T12" fmla="*/ 63 w 139"/>
                <a:gd name="T13" fmla="*/ 8 h 115"/>
                <a:gd name="T14" fmla="*/ 55 w 139"/>
                <a:gd name="T15" fmla="*/ 5 h 115"/>
                <a:gd name="T16" fmla="*/ 47 w 139"/>
                <a:gd name="T17" fmla="*/ 2 h 115"/>
                <a:gd name="T18" fmla="*/ 40 w 139"/>
                <a:gd name="T19" fmla="*/ 0 h 115"/>
                <a:gd name="T20" fmla="*/ 31 w 139"/>
                <a:gd name="T21" fmla="*/ 0 h 115"/>
                <a:gd name="T22" fmla="*/ 24 w 139"/>
                <a:gd name="T23" fmla="*/ 1 h 115"/>
                <a:gd name="T24" fmla="*/ 18 w 139"/>
                <a:gd name="T25" fmla="*/ 8 h 115"/>
                <a:gd name="T26" fmla="*/ 13 w 139"/>
                <a:gd name="T27" fmla="*/ 18 h 115"/>
                <a:gd name="T28" fmla="*/ 8 w 139"/>
                <a:gd name="T29" fmla="*/ 28 h 115"/>
                <a:gd name="T30" fmla="*/ 2 w 139"/>
                <a:gd name="T31" fmla="*/ 38 h 115"/>
                <a:gd name="T32" fmla="*/ 3 w 139"/>
                <a:gd name="T33" fmla="*/ 48 h 115"/>
                <a:gd name="T34" fmla="*/ 11 w 139"/>
                <a:gd name="T35" fmla="*/ 57 h 115"/>
                <a:gd name="T36" fmla="*/ 20 w 139"/>
                <a:gd name="T37" fmla="*/ 66 h 115"/>
                <a:gd name="T38" fmla="*/ 29 w 139"/>
                <a:gd name="T39" fmla="*/ 75 h 115"/>
                <a:gd name="T40" fmla="*/ 37 w 139"/>
                <a:gd name="T41" fmla="*/ 83 h 115"/>
                <a:gd name="T42" fmla="*/ 47 w 139"/>
                <a:gd name="T43" fmla="*/ 92 h 115"/>
                <a:gd name="T44" fmla="*/ 57 w 139"/>
                <a:gd name="T45" fmla="*/ 100 h 115"/>
                <a:gd name="T46" fmla="*/ 67 w 139"/>
                <a:gd name="T47" fmla="*/ 107 h 115"/>
                <a:gd name="T48" fmla="*/ 75 w 139"/>
                <a:gd name="T49" fmla="*/ 112 h 115"/>
                <a:gd name="T50" fmla="*/ 83 w 139"/>
                <a:gd name="T51" fmla="*/ 114 h 115"/>
                <a:gd name="T52" fmla="*/ 91 w 139"/>
                <a:gd name="T53" fmla="*/ 112 h 115"/>
                <a:gd name="T54" fmla="*/ 98 w 139"/>
                <a:gd name="T55" fmla="*/ 110 h 115"/>
                <a:gd name="T56" fmla="*/ 106 w 139"/>
                <a:gd name="T57" fmla="*/ 103 h 115"/>
                <a:gd name="T58" fmla="*/ 116 w 139"/>
                <a:gd name="T59" fmla="*/ 93 h 115"/>
                <a:gd name="T60" fmla="*/ 124 w 139"/>
                <a:gd name="T61" fmla="*/ 84 h 115"/>
                <a:gd name="T62" fmla="*/ 133 w 139"/>
                <a:gd name="T63" fmla="*/ 75 h 115"/>
                <a:gd name="T64" fmla="*/ 135 w 139"/>
                <a:gd name="T65" fmla="*/ 67 h 115"/>
                <a:gd name="T66" fmla="*/ 128 w 139"/>
                <a:gd name="T67" fmla="*/ 59 h 115"/>
                <a:gd name="T68" fmla="*/ 122 w 139"/>
                <a:gd name="T69" fmla="*/ 51 h 115"/>
                <a:gd name="T70" fmla="*/ 115 w 139"/>
                <a:gd name="T71" fmla="*/ 44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9" h="115">
                  <a:moveTo>
                    <a:pt x="112" y="40"/>
                  </a:moveTo>
                  <a:lnTo>
                    <a:pt x="108" y="37"/>
                  </a:lnTo>
                  <a:lnTo>
                    <a:pt x="105" y="34"/>
                  </a:lnTo>
                  <a:lnTo>
                    <a:pt x="101" y="31"/>
                  </a:lnTo>
                  <a:lnTo>
                    <a:pt x="98" y="28"/>
                  </a:lnTo>
                  <a:lnTo>
                    <a:pt x="94" y="25"/>
                  </a:lnTo>
                  <a:lnTo>
                    <a:pt x="90" y="23"/>
                  </a:lnTo>
                  <a:lnTo>
                    <a:pt x="86" y="21"/>
                  </a:lnTo>
                  <a:lnTo>
                    <a:pt x="82" y="18"/>
                  </a:lnTo>
                  <a:lnTo>
                    <a:pt x="79" y="16"/>
                  </a:lnTo>
                  <a:lnTo>
                    <a:pt x="75" y="14"/>
                  </a:lnTo>
                  <a:lnTo>
                    <a:pt x="71" y="12"/>
                  </a:lnTo>
                  <a:lnTo>
                    <a:pt x="67" y="10"/>
                  </a:lnTo>
                  <a:lnTo>
                    <a:pt x="63" y="8"/>
                  </a:lnTo>
                  <a:lnTo>
                    <a:pt x="59" y="7"/>
                  </a:lnTo>
                  <a:lnTo>
                    <a:pt x="55" y="5"/>
                  </a:lnTo>
                  <a:lnTo>
                    <a:pt x="50" y="3"/>
                  </a:lnTo>
                  <a:lnTo>
                    <a:pt x="47" y="2"/>
                  </a:lnTo>
                  <a:lnTo>
                    <a:pt x="43" y="1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1" y="0"/>
                  </a:lnTo>
                  <a:lnTo>
                    <a:pt x="28" y="0"/>
                  </a:lnTo>
                  <a:lnTo>
                    <a:pt x="24" y="1"/>
                  </a:lnTo>
                  <a:lnTo>
                    <a:pt x="21" y="3"/>
                  </a:lnTo>
                  <a:lnTo>
                    <a:pt x="18" y="8"/>
                  </a:lnTo>
                  <a:lnTo>
                    <a:pt x="15" y="13"/>
                  </a:lnTo>
                  <a:lnTo>
                    <a:pt x="13" y="18"/>
                  </a:lnTo>
                  <a:lnTo>
                    <a:pt x="10" y="23"/>
                  </a:lnTo>
                  <a:lnTo>
                    <a:pt x="8" y="28"/>
                  </a:lnTo>
                  <a:lnTo>
                    <a:pt x="5" y="33"/>
                  </a:lnTo>
                  <a:lnTo>
                    <a:pt x="2" y="38"/>
                  </a:lnTo>
                  <a:lnTo>
                    <a:pt x="0" y="43"/>
                  </a:lnTo>
                  <a:lnTo>
                    <a:pt x="3" y="48"/>
                  </a:lnTo>
                  <a:lnTo>
                    <a:pt x="7" y="52"/>
                  </a:lnTo>
                  <a:lnTo>
                    <a:pt x="11" y="57"/>
                  </a:lnTo>
                  <a:lnTo>
                    <a:pt x="15" y="61"/>
                  </a:lnTo>
                  <a:lnTo>
                    <a:pt x="20" y="66"/>
                  </a:lnTo>
                  <a:lnTo>
                    <a:pt x="24" y="70"/>
                  </a:lnTo>
                  <a:lnTo>
                    <a:pt x="29" y="75"/>
                  </a:lnTo>
                  <a:lnTo>
                    <a:pt x="33" y="79"/>
                  </a:lnTo>
                  <a:lnTo>
                    <a:pt x="37" y="83"/>
                  </a:lnTo>
                  <a:lnTo>
                    <a:pt x="42" y="88"/>
                  </a:lnTo>
                  <a:lnTo>
                    <a:pt x="47" y="92"/>
                  </a:lnTo>
                  <a:lnTo>
                    <a:pt x="52" y="96"/>
                  </a:lnTo>
                  <a:lnTo>
                    <a:pt x="57" y="100"/>
                  </a:lnTo>
                  <a:lnTo>
                    <a:pt x="62" y="103"/>
                  </a:lnTo>
                  <a:lnTo>
                    <a:pt x="67" y="107"/>
                  </a:lnTo>
                  <a:lnTo>
                    <a:pt x="72" y="111"/>
                  </a:lnTo>
                  <a:lnTo>
                    <a:pt x="75" y="112"/>
                  </a:lnTo>
                  <a:lnTo>
                    <a:pt x="79" y="113"/>
                  </a:lnTo>
                  <a:lnTo>
                    <a:pt x="83" y="114"/>
                  </a:lnTo>
                  <a:lnTo>
                    <a:pt x="87" y="114"/>
                  </a:lnTo>
                  <a:lnTo>
                    <a:pt x="91" y="112"/>
                  </a:lnTo>
                  <a:lnTo>
                    <a:pt x="94" y="112"/>
                  </a:lnTo>
                  <a:lnTo>
                    <a:pt x="98" y="110"/>
                  </a:lnTo>
                  <a:lnTo>
                    <a:pt x="101" y="108"/>
                  </a:lnTo>
                  <a:lnTo>
                    <a:pt x="106" y="103"/>
                  </a:lnTo>
                  <a:lnTo>
                    <a:pt x="111" y="99"/>
                  </a:lnTo>
                  <a:lnTo>
                    <a:pt x="116" y="93"/>
                  </a:lnTo>
                  <a:lnTo>
                    <a:pt x="120" y="89"/>
                  </a:lnTo>
                  <a:lnTo>
                    <a:pt x="124" y="84"/>
                  </a:lnTo>
                  <a:lnTo>
                    <a:pt x="129" y="80"/>
                  </a:lnTo>
                  <a:lnTo>
                    <a:pt x="133" y="75"/>
                  </a:lnTo>
                  <a:lnTo>
                    <a:pt x="138" y="70"/>
                  </a:lnTo>
                  <a:lnTo>
                    <a:pt x="135" y="67"/>
                  </a:lnTo>
                  <a:lnTo>
                    <a:pt x="132" y="63"/>
                  </a:lnTo>
                  <a:lnTo>
                    <a:pt x="128" y="59"/>
                  </a:lnTo>
                  <a:lnTo>
                    <a:pt x="125" y="55"/>
                  </a:lnTo>
                  <a:lnTo>
                    <a:pt x="122" y="51"/>
                  </a:lnTo>
                  <a:lnTo>
                    <a:pt x="119" y="47"/>
                  </a:lnTo>
                  <a:lnTo>
                    <a:pt x="115" y="44"/>
                  </a:lnTo>
                  <a:lnTo>
                    <a:pt x="112" y="40"/>
                  </a:lnTo>
                </a:path>
              </a:pathLst>
            </a:custGeom>
            <a:solidFill>
              <a:srgbClr val="FFE5C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Freeform 41"/>
            <p:cNvSpPr>
              <a:spLocks/>
            </p:cNvSpPr>
            <p:nvPr/>
          </p:nvSpPr>
          <p:spPr bwMode="auto">
            <a:xfrm>
              <a:off x="5173" y="1207"/>
              <a:ext cx="139" cy="115"/>
            </a:xfrm>
            <a:custGeom>
              <a:avLst/>
              <a:gdLst>
                <a:gd name="T0" fmla="*/ 112 w 139"/>
                <a:gd name="T1" fmla="*/ 40 h 115"/>
                <a:gd name="T2" fmla="*/ 105 w 139"/>
                <a:gd name="T3" fmla="*/ 34 h 115"/>
                <a:gd name="T4" fmla="*/ 98 w 139"/>
                <a:gd name="T5" fmla="*/ 28 h 115"/>
                <a:gd name="T6" fmla="*/ 90 w 139"/>
                <a:gd name="T7" fmla="*/ 23 h 115"/>
                <a:gd name="T8" fmla="*/ 82 w 139"/>
                <a:gd name="T9" fmla="*/ 18 h 115"/>
                <a:gd name="T10" fmla="*/ 75 w 139"/>
                <a:gd name="T11" fmla="*/ 14 h 115"/>
                <a:gd name="T12" fmla="*/ 67 w 139"/>
                <a:gd name="T13" fmla="*/ 10 h 115"/>
                <a:gd name="T14" fmla="*/ 59 w 139"/>
                <a:gd name="T15" fmla="*/ 7 h 115"/>
                <a:gd name="T16" fmla="*/ 50 w 139"/>
                <a:gd name="T17" fmla="*/ 3 h 115"/>
                <a:gd name="T18" fmla="*/ 43 w 139"/>
                <a:gd name="T19" fmla="*/ 1 h 115"/>
                <a:gd name="T20" fmla="*/ 36 w 139"/>
                <a:gd name="T21" fmla="*/ 0 h 115"/>
                <a:gd name="T22" fmla="*/ 28 w 139"/>
                <a:gd name="T23" fmla="*/ 0 h 115"/>
                <a:gd name="T24" fmla="*/ 21 w 139"/>
                <a:gd name="T25" fmla="*/ 3 h 115"/>
                <a:gd name="T26" fmla="*/ 15 w 139"/>
                <a:gd name="T27" fmla="*/ 13 h 115"/>
                <a:gd name="T28" fmla="*/ 10 w 139"/>
                <a:gd name="T29" fmla="*/ 23 h 115"/>
                <a:gd name="T30" fmla="*/ 5 w 139"/>
                <a:gd name="T31" fmla="*/ 33 h 115"/>
                <a:gd name="T32" fmla="*/ 0 w 139"/>
                <a:gd name="T33" fmla="*/ 43 h 115"/>
                <a:gd name="T34" fmla="*/ 7 w 139"/>
                <a:gd name="T35" fmla="*/ 52 h 115"/>
                <a:gd name="T36" fmla="*/ 15 w 139"/>
                <a:gd name="T37" fmla="*/ 61 h 115"/>
                <a:gd name="T38" fmla="*/ 24 w 139"/>
                <a:gd name="T39" fmla="*/ 70 h 115"/>
                <a:gd name="T40" fmla="*/ 33 w 139"/>
                <a:gd name="T41" fmla="*/ 79 h 115"/>
                <a:gd name="T42" fmla="*/ 42 w 139"/>
                <a:gd name="T43" fmla="*/ 88 h 115"/>
                <a:gd name="T44" fmla="*/ 52 w 139"/>
                <a:gd name="T45" fmla="*/ 96 h 115"/>
                <a:gd name="T46" fmla="*/ 62 w 139"/>
                <a:gd name="T47" fmla="*/ 103 h 115"/>
                <a:gd name="T48" fmla="*/ 72 w 139"/>
                <a:gd name="T49" fmla="*/ 111 h 115"/>
                <a:gd name="T50" fmla="*/ 79 w 139"/>
                <a:gd name="T51" fmla="*/ 113 h 115"/>
                <a:gd name="T52" fmla="*/ 87 w 139"/>
                <a:gd name="T53" fmla="*/ 114 h 115"/>
                <a:gd name="T54" fmla="*/ 94 w 139"/>
                <a:gd name="T55" fmla="*/ 112 h 115"/>
                <a:gd name="T56" fmla="*/ 101 w 139"/>
                <a:gd name="T57" fmla="*/ 108 h 115"/>
                <a:gd name="T58" fmla="*/ 111 w 139"/>
                <a:gd name="T59" fmla="*/ 99 h 115"/>
                <a:gd name="T60" fmla="*/ 120 w 139"/>
                <a:gd name="T61" fmla="*/ 89 h 115"/>
                <a:gd name="T62" fmla="*/ 129 w 139"/>
                <a:gd name="T63" fmla="*/ 80 h 115"/>
                <a:gd name="T64" fmla="*/ 138 w 139"/>
                <a:gd name="T65" fmla="*/ 7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39" h="115">
                  <a:moveTo>
                    <a:pt x="112" y="40"/>
                  </a:moveTo>
                  <a:lnTo>
                    <a:pt x="112" y="40"/>
                  </a:lnTo>
                  <a:lnTo>
                    <a:pt x="108" y="37"/>
                  </a:lnTo>
                  <a:lnTo>
                    <a:pt x="105" y="34"/>
                  </a:lnTo>
                  <a:lnTo>
                    <a:pt x="101" y="31"/>
                  </a:lnTo>
                  <a:lnTo>
                    <a:pt x="98" y="28"/>
                  </a:lnTo>
                  <a:lnTo>
                    <a:pt x="94" y="25"/>
                  </a:lnTo>
                  <a:lnTo>
                    <a:pt x="90" y="23"/>
                  </a:lnTo>
                  <a:lnTo>
                    <a:pt x="86" y="21"/>
                  </a:lnTo>
                  <a:lnTo>
                    <a:pt x="82" y="18"/>
                  </a:lnTo>
                  <a:lnTo>
                    <a:pt x="79" y="16"/>
                  </a:lnTo>
                  <a:lnTo>
                    <a:pt x="75" y="14"/>
                  </a:lnTo>
                  <a:lnTo>
                    <a:pt x="71" y="12"/>
                  </a:lnTo>
                  <a:lnTo>
                    <a:pt x="67" y="10"/>
                  </a:lnTo>
                  <a:lnTo>
                    <a:pt x="63" y="8"/>
                  </a:lnTo>
                  <a:lnTo>
                    <a:pt x="59" y="7"/>
                  </a:lnTo>
                  <a:lnTo>
                    <a:pt x="55" y="5"/>
                  </a:lnTo>
                  <a:lnTo>
                    <a:pt x="50" y="3"/>
                  </a:lnTo>
                  <a:lnTo>
                    <a:pt x="47" y="2"/>
                  </a:lnTo>
                  <a:lnTo>
                    <a:pt x="43" y="1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1" y="0"/>
                  </a:lnTo>
                  <a:lnTo>
                    <a:pt x="28" y="0"/>
                  </a:lnTo>
                  <a:lnTo>
                    <a:pt x="24" y="1"/>
                  </a:lnTo>
                  <a:lnTo>
                    <a:pt x="21" y="3"/>
                  </a:lnTo>
                  <a:lnTo>
                    <a:pt x="18" y="8"/>
                  </a:lnTo>
                  <a:lnTo>
                    <a:pt x="15" y="13"/>
                  </a:lnTo>
                  <a:lnTo>
                    <a:pt x="13" y="18"/>
                  </a:lnTo>
                  <a:lnTo>
                    <a:pt x="10" y="23"/>
                  </a:lnTo>
                  <a:lnTo>
                    <a:pt x="8" y="28"/>
                  </a:lnTo>
                  <a:lnTo>
                    <a:pt x="5" y="33"/>
                  </a:lnTo>
                  <a:lnTo>
                    <a:pt x="2" y="38"/>
                  </a:lnTo>
                  <a:lnTo>
                    <a:pt x="0" y="43"/>
                  </a:lnTo>
                  <a:lnTo>
                    <a:pt x="3" y="48"/>
                  </a:lnTo>
                  <a:lnTo>
                    <a:pt x="7" y="52"/>
                  </a:lnTo>
                  <a:lnTo>
                    <a:pt x="11" y="57"/>
                  </a:lnTo>
                  <a:lnTo>
                    <a:pt x="15" y="61"/>
                  </a:lnTo>
                  <a:lnTo>
                    <a:pt x="20" y="66"/>
                  </a:lnTo>
                  <a:lnTo>
                    <a:pt x="24" y="70"/>
                  </a:lnTo>
                  <a:lnTo>
                    <a:pt x="29" y="75"/>
                  </a:lnTo>
                  <a:lnTo>
                    <a:pt x="33" y="79"/>
                  </a:lnTo>
                  <a:lnTo>
                    <a:pt x="37" y="83"/>
                  </a:lnTo>
                  <a:lnTo>
                    <a:pt x="42" y="88"/>
                  </a:lnTo>
                  <a:lnTo>
                    <a:pt x="47" y="92"/>
                  </a:lnTo>
                  <a:lnTo>
                    <a:pt x="52" y="96"/>
                  </a:lnTo>
                  <a:lnTo>
                    <a:pt x="57" y="100"/>
                  </a:lnTo>
                  <a:lnTo>
                    <a:pt x="62" y="103"/>
                  </a:lnTo>
                  <a:lnTo>
                    <a:pt x="67" y="107"/>
                  </a:lnTo>
                  <a:lnTo>
                    <a:pt x="72" y="111"/>
                  </a:lnTo>
                  <a:lnTo>
                    <a:pt x="75" y="112"/>
                  </a:lnTo>
                  <a:lnTo>
                    <a:pt x="79" y="113"/>
                  </a:lnTo>
                  <a:lnTo>
                    <a:pt x="83" y="114"/>
                  </a:lnTo>
                  <a:lnTo>
                    <a:pt x="87" y="114"/>
                  </a:lnTo>
                  <a:lnTo>
                    <a:pt x="91" y="112"/>
                  </a:lnTo>
                  <a:lnTo>
                    <a:pt x="94" y="112"/>
                  </a:lnTo>
                  <a:lnTo>
                    <a:pt x="98" y="110"/>
                  </a:lnTo>
                  <a:lnTo>
                    <a:pt x="101" y="108"/>
                  </a:lnTo>
                  <a:lnTo>
                    <a:pt x="106" y="103"/>
                  </a:lnTo>
                  <a:lnTo>
                    <a:pt x="111" y="99"/>
                  </a:lnTo>
                  <a:lnTo>
                    <a:pt x="116" y="93"/>
                  </a:lnTo>
                  <a:lnTo>
                    <a:pt x="120" y="89"/>
                  </a:lnTo>
                  <a:lnTo>
                    <a:pt x="124" y="84"/>
                  </a:lnTo>
                  <a:lnTo>
                    <a:pt x="129" y="80"/>
                  </a:lnTo>
                  <a:lnTo>
                    <a:pt x="133" y="75"/>
                  </a:lnTo>
                  <a:lnTo>
                    <a:pt x="138" y="7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6" name="Freeform 42"/>
            <p:cNvSpPr>
              <a:spLocks/>
            </p:cNvSpPr>
            <p:nvPr/>
          </p:nvSpPr>
          <p:spPr bwMode="auto">
            <a:xfrm>
              <a:off x="5125" y="1175"/>
              <a:ext cx="104" cy="111"/>
            </a:xfrm>
            <a:custGeom>
              <a:avLst/>
              <a:gdLst>
                <a:gd name="T0" fmla="*/ 24 w 104"/>
                <a:gd name="T1" fmla="*/ 0 h 111"/>
                <a:gd name="T2" fmla="*/ 20 w 104"/>
                <a:gd name="T3" fmla="*/ 11 h 111"/>
                <a:gd name="T4" fmla="*/ 17 w 104"/>
                <a:gd name="T5" fmla="*/ 22 h 111"/>
                <a:gd name="T6" fmla="*/ 14 w 104"/>
                <a:gd name="T7" fmla="*/ 34 h 111"/>
                <a:gd name="T8" fmla="*/ 10 w 104"/>
                <a:gd name="T9" fmla="*/ 45 h 111"/>
                <a:gd name="T10" fmla="*/ 7 w 104"/>
                <a:gd name="T11" fmla="*/ 57 h 111"/>
                <a:gd name="T12" fmla="*/ 4 w 104"/>
                <a:gd name="T13" fmla="*/ 68 h 111"/>
                <a:gd name="T14" fmla="*/ 1 w 104"/>
                <a:gd name="T15" fmla="*/ 81 h 111"/>
                <a:gd name="T16" fmla="*/ 0 w 104"/>
                <a:gd name="T17" fmla="*/ 93 h 111"/>
                <a:gd name="T18" fmla="*/ 0 w 104"/>
                <a:gd name="T19" fmla="*/ 96 h 111"/>
                <a:gd name="T20" fmla="*/ 1 w 104"/>
                <a:gd name="T21" fmla="*/ 99 h 111"/>
                <a:gd name="T22" fmla="*/ 3 w 104"/>
                <a:gd name="T23" fmla="*/ 102 h 111"/>
                <a:gd name="T24" fmla="*/ 7 w 104"/>
                <a:gd name="T25" fmla="*/ 104 h 111"/>
                <a:gd name="T26" fmla="*/ 10 w 104"/>
                <a:gd name="T27" fmla="*/ 107 h 111"/>
                <a:gd name="T28" fmla="*/ 14 w 104"/>
                <a:gd name="T29" fmla="*/ 108 h 111"/>
                <a:gd name="T30" fmla="*/ 17 w 104"/>
                <a:gd name="T31" fmla="*/ 109 h 111"/>
                <a:gd name="T32" fmla="*/ 21 w 104"/>
                <a:gd name="T33" fmla="*/ 110 h 111"/>
                <a:gd name="T34" fmla="*/ 26 w 104"/>
                <a:gd name="T35" fmla="*/ 110 h 111"/>
                <a:gd name="T36" fmla="*/ 32 w 104"/>
                <a:gd name="T37" fmla="*/ 109 h 111"/>
                <a:gd name="T38" fmla="*/ 38 w 104"/>
                <a:gd name="T39" fmla="*/ 108 h 111"/>
                <a:gd name="T40" fmla="*/ 43 w 104"/>
                <a:gd name="T41" fmla="*/ 106 h 111"/>
                <a:gd name="T42" fmla="*/ 49 w 104"/>
                <a:gd name="T43" fmla="*/ 104 h 111"/>
                <a:gd name="T44" fmla="*/ 53 w 104"/>
                <a:gd name="T45" fmla="*/ 101 h 111"/>
                <a:gd name="T46" fmla="*/ 57 w 104"/>
                <a:gd name="T47" fmla="*/ 98 h 111"/>
                <a:gd name="T48" fmla="*/ 60 w 104"/>
                <a:gd name="T49" fmla="*/ 94 h 111"/>
                <a:gd name="T50" fmla="*/ 64 w 104"/>
                <a:gd name="T51" fmla="*/ 88 h 111"/>
                <a:gd name="T52" fmla="*/ 67 w 104"/>
                <a:gd name="T53" fmla="*/ 83 h 111"/>
                <a:gd name="T54" fmla="*/ 70 w 104"/>
                <a:gd name="T55" fmla="*/ 77 h 111"/>
                <a:gd name="T56" fmla="*/ 73 w 104"/>
                <a:gd name="T57" fmla="*/ 71 h 111"/>
                <a:gd name="T58" fmla="*/ 75 w 104"/>
                <a:gd name="T59" fmla="*/ 66 h 111"/>
                <a:gd name="T60" fmla="*/ 78 w 104"/>
                <a:gd name="T61" fmla="*/ 60 h 111"/>
                <a:gd name="T62" fmla="*/ 81 w 104"/>
                <a:gd name="T63" fmla="*/ 55 h 111"/>
                <a:gd name="T64" fmla="*/ 84 w 104"/>
                <a:gd name="T65" fmla="*/ 49 h 111"/>
                <a:gd name="T66" fmla="*/ 87 w 104"/>
                <a:gd name="T67" fmla="*/ 44 h 111"/>
                <a:gd name="T68" fmla="*/ 88 w 104"/>
                <a:gd name="T69" fmla="*/ 38 h 111"/>
                <a:gd name="T70" fmla="*/ 91 w 104"/>
                <a:gd name="T71" fmla="*/ 32 h 111"/>
                <a:gd name="T72" fmla="*/ 94 w 104"/>
                <a:gd name="T73" fmla="*/ 27 h 111"/>
                <a:gd name="T74" fmla="*/ 96 w 104"/>
                <a:gd name="T75" fmla="*/ 21 h 111"/>
                <a:gd name="T76" fmla="*/ 98 w 104"/>
                <a:gd name="T77" fmla="*/ 15 h 111"/>
                <a:gd name="T78" fmla="*/ 100 w 104"/>
                <a:gd name="T79" fmla="*/ 10 h 111"/>
                <a:gd name="T80" fmla="*/ 103 w 104"/>
                <a:gd name="T81" fmla="*/ 4 h 111"/>
                <a:gd name="T82" fmla="*/ 98 w 104"/>
                <a:gd name="T83" fmla="*/ 4 h 111"/>
                <a:gd name="T84" fmla="*/ 92 w 104"/>
                <a:gd name="T85" fmla="*/ 3 h 111"/>
                <a:gd name="T86" fmla="*/ 88 w 104"/>
                <a:gd name="T87" fmla="*/ 3 h 111"/>
                <a:gd name="T88" fmla="*/ 83 w 104"/>
                <a:gd name="T89" fmla="*/ 2 h 111"/>
                <a:gd name="T90" fmla="*/ 78 w 104"/>
                <a:gd name="T91" fmla="*/ 2 h 111"/>
                <a:gd name="T92" fmla="*/ 73 w 104"/>
                <a:gd name="T93" fmla="*/ 2 h 111"/>
                <a:gd name="T94" fmla="*/ 68 w 104"/>
                <a:gd name="T95" fmla="*/ 2 h 111"/>
                <a:gd name="T96" fmla="*/ 63 w 104"/>
                <a:gd name="T97" fmla="*/ 2 h 111"/>
                <a:gd name="T98" fmla="*/ 58 w 104"/>
                <a:gd name="T99" fmla="*/ 1 h 111"/>
                <a:gd name="T100" fmla="*/ 53 w 104"/>
                <a:gd name="T101" fmla="*/ 1 h 111"/>
                <a:gd name="T102" fmla="*/ 48 w 104"/>
                <a:gd name="T103" fmla="*/ 1 h 111"/>
                <a:gd name="T104" fmla="*/ 43 w 104"/>
                <a:gd name="T105" fmla="*/ 1 h 111"/>
                <a:gd name="T106" fmla="*/ 38 w 104"/>
                <a:gd name="T107" fmla="*/ 1 h 111"/>
                <a:gd name="T108" fmla="*/ 33 w 104"/>
                <a:gd name="T109" fmla="*/ 0 h 111"/>
                <a:gd name="T110" fmla="*/ 28 w 104"/>
                <a:gd name="T111" fmla="*/ 0 h 111"/>
                <a:gd name="T112" fmla="*/ 24 w 104"/>
                <a:gd name="T113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4" h="111">
                  <a:moveTo>
                    <a:pt x="24" y="0"/>
                  </a:moveTo>
                  <a:lnTo>
                    <a:pt x="20" y="11"/>
                  </a:lnTo>
                  <a:lnTo>
                    <a:pt x="17" y="22"/>
                  </a:lnTo>
                  <a:lnTo>
                    <a:pt x="14" y="34"/>
                  </a:lnTo>
                  <a:lnTo>
                    <a:pt x="10" y="45"/>
                  </a:lnTo>
                  <a:lnTo>
                    <a:pt x="7" y="57"/>
                  </a:lnTo>
                  <a:lnTo>
                    <a:pt x="4" y="68"/>
                  </a:lnTo>
                  <a:lnTo>
                    <a:pt x="1" y="81"/>
                  </a:lnTo>
                  <a:lnTo>
                    <a:pt x="0" y="93"/>
                  </a:lnTo>
                  <a:lnTo>
                    <a:pt x="0" y="96"/>
                  </a:lnTo>
                  <a:lnTo>
                    <a:pt x="1" y="99"/>
                  </a:lnTo>
                  <a:lnTo>
                    <a:pt x="3" y="102"/>
                  </a:lnTo>
                  <a:lnTo>
                    <a:pt x="7" y="104"/>
                  </a:lnTo>
                  <a:lnTo>
                    <a:pt x="10" y="107"/>
                  </a:lnTo>
                  <a:lnTo>
                    <a:pt x="14" y="108"/>
                  </a:lnTo>
                  <a:lnTo>
                    <a:pt x="17" y="109"/>
                  </a:lnTo>
                  <a:lnTo>
                    <a:pt x="21" y="110"/>
                  </a:lnTo>
                  <a:lnTo>
                    <a:pt x="26" y="110"/>
                  </a:lnTo>
                  <a:lnTo>
                    <a:pt x="32" y="109"/>
                  </a:lnTo>
                  <a:lnTo>
                    <a:pt x="38" y="108"/>
                  </a:lnTo>
                  <a:lnTo>
                    <a:pt x="43" y="106"/>
                  </a:lnTo>
                  <a:lnTo>
                    <a:pt x="49" y="104"/>
                  </a:lnTo>
                  <a:lnTo>
                    <a:pt x="53" y="101"/>
                  </a:lnTo>
                  <a:lnTo>
                    <a:pt x="57" y="98"/>
                  </a:lnTo>
                  <a:lnTo>
                    <a:pt x="60" y="94"/>
                  </a:lnTo>
                  <a:lnTo>
                    <a:pt x="64" y="88"/>
                  </a:lnTo>
                  <a:lnTo>
                    <a:pt x="67" y="83"/>
                  </a:lnTo>
                  <a:lnTo>
                    <a:pt x="70" y="77"/>
                  </a:lnTo>
                  <a:lnTo>
                    <a:pt x="73" y="71"/>
                  </a:lnTo>
                  <a:lnTo>
                    <a:pt x="75" y="66"/>
                  </a:lnTo>
                  <a:lnTo>
                    <a:pt x="78" y="60"/>
                  </a:lnTo>
                  <a:lnTo>
                    <a:pt x="81" y="55"/>
                  </a:lnTo>
                  <a:lnTo>
                    <a:pt x="84" y="49"/>
                  </a:lnTo>
                  <a:lnTo>
                    <a:pt x="87" y="44"/>
                  </a:lnTo>
                  <a:lnTo>
                    <a:pt x="88" y="38"/>
                  </a:lnTo>
                  <a:lnTo>
                    <a:pt x="91" y="32"/>
                  </a:lnTo>
                  <a:lnTo>
                    <a:pt x="94" y="27"/>
                  </a:lnTo>
                  <a:lnTo>
                    <a:pt x="96" y="21"/>
                  </a:lnTo>
                  <a:lnTo>
                    <a:pt x="98" y="15"/>
                  </a:lnTo>
                  <a:lnTo>
                    <a:pt x="100" y="10"/>
                  </a:lnTo>
                  <a:lnTo>
                    <a:pt x="103" y="4"/>
                  </a:lnTo>
                  <a:lnTo>
                    <a:pt x="98" y="4"/>
                  </a:lnTo>
                  <a:lnTo>
                    <a:pt x="92" y="3"/>
                  </a:lnTo>
                  <a:lnTo>
                    <a:pt x="88" y="3"/>
                  </a:lnTo>
                  <a:lnTo>
                    <a:pt x="83" y="2"/>
                  </a:lnTo>
                  <a:lnTo>
                    <a:pt x="78" y="2"/>
                  </a:lnTo>
                  <a:lnTo>
                    <a:pt x="73" y="2"/>
                  </a:lnTo>
                  <a:lnTo>
                    <a:pt x="68" y="2"/>
                  </a:lnTo>
                  <a:lnTo>
                    <a:pt x="63" y="2"/>
                  </a:lnTo>
                  <a:lnTo>
                    <a:pt x="58" y="1"/>
                  </a:lnTo>
                  <a:lnTo>
                    <a:pt x="53" y="1"/>
                  </a:lnTo>
                  <a:lnTo>
                    <a:pt x="48" y="1"/>
                  </a:lnTo>
                  <a:lnTo>
                    <a:pt x="43" y="1"/>
                  </a:lnTo>
                  <a:lnTo>
                    <a:pt x="38" y="1"/>
                  </a:lnTo>
                  <a:lnTo>
                    <a:pt x="33" y="0"/>
                  </a:lnTo>
                  <a:lnTo>
                    <a:pt x="28" y="0"/>
                  </a:lnTo>
                  <a:lnTo>
                    <a:pt x="24" y="0"/>
                  </a:lnTo>
                </a:path>
              </a:pathLst>
            </a:custGeom>
            <a:solidFill>
              <a:srgbClr val="FFE5C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7" name="Freeform 43"/>
            <p:cNvSpPr>
              <a:spLocks/>
            </p:cNvSpPr>
            <p:nvPr/>
          </p:nvSpPr>
          <p:spPr bwMode="auto">
            <a:xfrm>
              <a:off x="5125" y="1175"/>
              <a:ext cx="104" cy="111"/>
            </a:xfrm>
            <a:custGeom>
              <a:avLst/>
              <a:gdLst>
                <a:gd name="T0" fmla="*/ 24 w 104"/>
                <a:gd name="T1" fmla="*/ 0 h 111"/>
                <a:gd name="T2" fmla="*/ 24 w 104"/>
                <a:gd name="T3" fmla="*/ 0 h 111"/>
                <a:gd name="T4" fmla="*/ 20 w 104"/>
                <a:gd name="T5" fmla="*/ 11 h 111"/>
                <a:gd name="T6" fmla="*/ 17 w 104"/>
                <a:gd name="T7" fmla="*/ 22 h 111"/>
                <a:gd name="T8" fmla="*/ 14 w 104"/>
                <a:gd name="T9" fmla="*/ 34 h 111"/>
                <a:gd name="T10" fmla="*/ 10 w 104"/>
                <a:gd name="T11" fmla="*/ 45 h 111"/>
                <a:gd name="T12" fmla="*/ 7 w 104"/>
                <a:gd name="T13" fmla="*/ 57 h 111"/>
                <a:gd name="T14" fmla="*/ 4 w 104"/>
                <a:gd name="T15" fmla="*/ 68 h 111"/>
                <a:gd name="T16" fmla="*/ 1 w 104"/>
                <a:gd name="T17" fmla="*/ 81 h 111"/>
                <a:gd name="T18" fmla="*/ 0 w 104"/>
                <a:gd name="T19" fmla="*/ 93 h 111"/>
                <a:gd name="T20" fmla="*/ 0 w 104"/>
                <a:gd name="T21" fmla="*/ 96 h 111"/>
                <a:gd name="T22" fmla="*/ 1 w 104"/>
                <a:gd name="T23" fmla="*/ 99 h 111"/>
                <a:gd name="T24" fmla="*/ 3 w 104"/>
                <a:gd name="T25" fmla="*/ 102 h 111"/>
                <a:gd name="T26" fmla="*/ 7 w 104"/>
                <a:gd name="T27" fmla="*/ 104 h 111"/>
                <a:gd name="T28" fmla="*/ 10 w 104"/>
                <a:gd name="T29" fmla="*/ 107 h 111"/>
                <a:gd name="T30" fmla="*/ 14 w 104"/>
                <a:gd name="T31" fmla="*/ 108 h 111"/>
                <a:gd name="T32" fmla="*/ 17 w 104"/>
                <a:gd name="T33" fmla="*/ 109 h 111"/>
                <a:gd name="T34" fmla="*/ 21 w 104"/>
                <a:gd name="T35" fmla="*/ 110 h 111"/>
                <a:gd name="T36" fmla="*/ 26 w 104"/>
                <a:gd name="T37" fmla="*/ 110 h 111"/>
                <a:gd name="T38" fmla="*/ 32 w 104"/>
                <a:gd name="T39" fmla="*/ 109 h 111"/>
                <a:gd name="T40" fmla="*/ 38 w 104"/>
                <a:gd name="T41" fmla="*/ 108 h 111"/>
                <a:gd name="T42" fmla="*/ 43 w 104"/>
                <a:gd name="T43" fmla="*/ 106 h 111"/>
                <a:gd name="T44" fmla="*/ 49 w 104"/>
                <a:gd name="T45" fmla="*/ 104 h 111"/>
                <a:gd name="T46" fmla="*/ 53 w 104"/>
                <a:gd name="T47" fmla="*/ 101 h 111"/>
                <a:gd name="T48" fmla="*/ 57 w 104"/>
                <a:gd name="T49" fmla="*/ 98 h 111"/>
                <a:gd name="T50" fmla="*/ 60 w 104"/>
                <a:gd name="T51" fmla="*/ 94 h 111"/>
                <a:gd name="T52" fmla="*/ 64 w 104"/>
                <a:gd name="T53" fmla="*/ 88 h 111"/>
                <a:gd name="T54" fmla="*/ 67 w 104"/>
                <a:gd name="T55" fmla="*/ 83 h 111"/>
                <a:gd name="T56" fmla="*/ 70 w 104"/>
                <a:gd name="T57" fmla="*/ 77 h 111"/>
                <a:gd name="T58" fmla="*/ 73 w 104"/>
                <a:gd name="T59" fmla="*/ 71 h 111"/>
                <a:gd name="T60" fmla="*/ 75 w 104"/>
                <a:gd name="T61" fmla="*/ 66 h 111"/>
                <a:gd name="T62" fmla="*/ 78 w 104"/>
                <a:gd name="T63" fmla="*/ 60 h 111"/>
                <a:gd name="T64" fmla="*/ 81 w 104"/>
                <a:gd name="T65" fmla="*/ 55 h 111"/>
                <a:gd name="T66" fmla="*/ 84 w 104"/>
                <a:gd name="T67" fmla="*/ 49 h 111"/>
                <a:gd name="T68" fmla="*/ 87 w 104"/>
                <a:gd name="T69" fmla="*/ 44 h 111"/>
                <a:gd name="T70" fmla="*/ 88 w 104"/>
                <a:gd name="T71" fmla="*/ 38 h 111"/>
                <a:gd name="T72" fmla="*/ 91 w 104"/>
                <a:gd name="T73" fmla="*/ 32 h 111"/>
                <a:gd name="T74" fmla="*/ 94 w 104"/>
                <a:gd name="T75" fmla="*/ 27 h 111"/>
                <a:gd name="T76" fmla="*/ 96 w 104"/>
                <a:gd name="T77" fmla="*/ 21 h 111"/>
                <a:gd name="T78" fmla="*/ 98 w 104"/>
                <a:gd name="T79" fmla="*/ 15 h 111"/>
                <a:gd name="T80" fmla="*/ 100 w 104"/>
                <a:gd name="T81" fmla="*/ 10 h 111"/>
                <a:gd name="T82" fmla="*/ 103 w 104"/>
                <a:gd name="T83" fmla="*/ 4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4" h="111">
                  <a:moveTo>
                    <a:pt x="24" y="0"/>
                  </a:moveTo>
                  <a:lnTo>
                    <a:pt x="24" y="0"/>
                  </a:lnTo>
                  <a:lnTo>
                    <a:pt x="20" y="11"/>
                  </a:lnTo>
                  <a:lnTo>
                    <a:pt x="17" y="22"/>
                  </a:lnTo>
                  <a:lnTo>
                    <a:pt x="14" y="34"/>
                  </a:lnTo>
                  <a:lnTo>
                    <a:pt x="10" y="45"/>
                  </a:lnTo>
                  <a:lnTo>
                    <a:pt x="7" y="57"/>
                  </a:lnTo>
                  <a:lnTo>
                    <a:pt x="4" y="68"/>
                  </a:lnTo>
                  <a:lnTo>
                    <a:pt x="1" y="81"/>
                  </a:lnTo>
                  <a:lnTo>
                    <a:pt x="0" y="93"/>
                  </a:lnTo>
                  <a:lnTo>
                    <a:pt x="0" y="96"/>
                  </a:lnTo>
                  <a:lnTo>
                    <a:pt x="1" y="99"/>
                  </a:lnTo>
                  <a:lnTo>
                    <a:pt x="3" y="102"/>
                  </a:lnTo>
                  <a:lnTo>
                    <a:pt x="7" y="104"/>
                  </a:lnTo>
                  <a:lnTo>
                    <a:pt x="10" y="107"/>
                  </a:lnTo>
                  <a:lnTo>
                    <a:pt x="14" y="108"/>
                  </a:lnTo>
                  <a:lnTo>
                    <a:pt x="17" y="109"/>
                  </a:lnTo>
                  <a:lnTo>
                    <a:pt x="21" y="110"/>
                  </a:lnTo>
                  <a:lnTo>
                    <a:pt x="26" y="110"/>
                  </a:lnTo>
                  <a:lnTo>
                    <a:pt x="32" y="109"/>
                  </a:lnTo>
                  <a:lnTo>
                    <a:pt x="38" y="108"/>
                  </a:lnTo>
                  <a:lnTo>
                    <a:pt x="43" y="106"/>
                  </a:lnTo>
                  <a:lnTo>
                    <a:pt x="49" y="104"/>
                  </a:lnTo>
                  <a:lnTo>
                    <a:pt x="53" y="101"/>
                  </a:lnTo>
                  <a:lnTo>
                    <a:pt x="57" y="98"/>
                  </a:lnTo>
                  <a:lnTo>
                    <a:pt x="60" y="94"/>
                  </a:lnTo>
                  <a:lnTo>
                    <a:pt x="64" y="88"/>
                  </a:lnTo>
                  <a:lnTo>
                    <a:pt x="67" y="83"/>
                  </a:lnTo>
                  <a:lnTo>
                    <a:pt x="70" y="77"/>
                  </a:lnTo>
                  <a:lnTo>
                    <a:pt x="73" y="71"/>
                  </a:lnTo>
                  <a:lnTo>
                    <a:pt x="75" y="66"/>
                  </a:lnTo>
                  <a:lnTo>
                    <a:pt x="78" y="60"/>
                  </a:lnTo>
                  <a:lnTo>
                    <a:pt x="81" y="55"/>
                  </a:lnTo>
                  <a:lnTo>
                    <a:pt x="84" y="49"/>
                  </a:lnTo>
                  <a:lnTo>
                    <a:pt x="87" y="44"/>
                  </a:lnTo>
                  <a:lnTo>
                    <a:pt x="88" y="38"/>
                  </a:lnTo>
                  <a:lnTo>
                    <a:pt x="91" y="32"/>
                  </a:lnTo>
                  <a:lnTo>
                    <a:pt x="94" y="27"/>
                  </a:lnTo>
                  <a:lnTo>
                    <a:pt x="96" y="21"/>
                  </a:lnTo>
                  <a:lnTo>
                    <a:pt x="98" y="15"/>
                  </a:lnTo>
                  <a:lnTo>
                    <a:pt x="100" y="10"/>
                  </a:lnTo>
                  <a:lnTo>
                    <a:pt x="103" y="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8" name="Freeform 44"/>
            <p:cNvSpPr>
              <a:spLocks/>
            </p:cNvSpPr>
            <p:nvPr/>
          </p:nvSpPr>
          <p:spPr bwMode="auto">
            <a:xfrm>
              <a:off x="4594" y="1112"/>
              <a:ext cx="468" cy="499"/>
            </a:xfrm>
            <a:custGeom>
              <a:avLst/>
              <a:gdLst>
                <a:gd name="T0" fmla="*/ 438 w 468"/>
                <a:gd name="T1" fmla="*/ 0 h 499"/>
                <a:gd name="T2" fmla="*/ 394 w 468"/>
                <a:gd name="T3" fmla="*/ 1 h 499"/>
                <a:gd name="T4" fmla="*/ 350 w 468"/>
                <a:gd name="T5" fmla="*/ 2 h 499"/>
                <a:gd name="T6" fmla="*/ 307 w 468"/>
                <a:gd name="T7" fmla="*/ 2 h 499"/>
                <a:gd name="T8" fmla="*/ 263 w 468"/>
                <a:gd name="T9" fmla="*/ 3 h 499"/>
                <a:gd name="T10" fmla="*/ 219 w 468"/>
                <a:gd name="T11" fmla="*/ 4 h 499"/>
                <a:gd name="T12" fmla="*/ 175 w 468"/>
                <a:gd name="T13" fmla="*/ 5 h 499"/>
                <a:gd name="T14" fmla="*/ 132 w 468"/>
                <a:gd name="T15" fmla="*/ 5 h 499"/>
                <a:gd name="T16" fmla="*/ 88 w 468"/>
                <a:gd name="T17" fmla="*/ 7 h 499"/>
                <a:gd name="T18" fmla="*/ 44 w 468"/>
                <a:gd name="T19" fmla="*/ 7 h 499"/>
                <a:gd name="T20" fmla="*/ 1 w 468"/>
                <a:gd name="T21" fmla="*/ 8 h 499"/>
                <a:gd name="T22" fmla="*/ 0 w 468"/>
                <a:gd name="T23" fmla="*/ 43 h 499"/>
                <a:gd name="T24" fmla="*/ 1 w 468"/>
                <a:gd name="T25" fmla="*/ 77 h 499"/>
                <a:gd name="T26" fmla="*/ 7 w 468"/>
                <a:gd name="T27" fmla="*/ 109 h 499"/>
                <a:gd name="T28" fmla="*/ 17 w 468"/>
                <a:gd name="T29" fmla="*/ 142 h 499"/>
                <a:gd name="T30" fmla="*/ 31 w 468"/>
                <a:gd name="T31" fmla="*/ 175 h 499"/>
                <a:gd name="T32" fmla="*/ 40 w 468"/>
                <a:gd name="T33" fmla="*/ 259 h 499"/>
                <a:gd name="T34" fmla="*/ 47 w 468"/>
                <a:gd name="T35" fmla="*/ 369 h 499"/>
                <a:gd name="T36" fmla="*/ 53 w 468"/>
                <a:gd name="T37" fmla="*/ 479 h 499"/>
                <a:gd name="T38" fmla="*/ 66 w 468"/>
                <a:gd name="T39" fmla="*/ 485 h 499"/>
                <a:gd name="T40" fmla="*/ 80 w 468"/>
                <a:gd name="T41" fmla="*/ 489 h 499"/>
                <a:gd name="T42" fmla="*/ 97 w 468"/>
                <a:gd name="T43" fmla="*/ 493 h 499"/>
                <a:gd name="T44" fmla="*/ 114 w 468"/>
                <a:gd name="T45" fmla="*/ 496 h 499"/>
                <a:gd name="T46" fmla="*/ 132 w 468"/>
                <a:gd name="T47" fmla="*/ 497 h 499"/>
                <a:gd name="T48" fmla="*/ 151 w 468"/>
                <a:gd name="T49" fmla="*/ 498 h 499"/>
                <a:gd name="T50" fmla="*/ 169 w 468"/>
                <a:gd name="T51" fmla="*/ 496 h 499"/>
                <a:gd name="T52" fmla="*/ 187 w 468"/>
                <a:gd name="T53" fmla="*/ 493 h 499"/>
                <a:gd name="T54" fmla="*/ 204 w 468"/>
                <a:gd name="T55" fmla="*/ 489 h 499"/>
                <a:gd name="T56" fmla="*/ 221 w 468"/>
                <a:gd name="T57" fmla="*/ 482 h 499"/>
                <a:gd name="T58" fmla="*/ 240 w 468"/>
                <a:gd name="T59" fmla="*/ 478 h 499"/>
                <a:gd name="T60" fmla="*/ 269 w 468"/>
                <a:gd name="T61" fmla="*/ 479 h 499"/>
                <a:gd name="T62" fmla="*/ 301 w 468"/>
                <a:gd name="T63" fmla="*/ 478 h 499"/>
                <a:gd name="T64" fmla="*/ 333 w 468"/>
                <a:gd name="T65" fmla="*/ 475 h 499"/>
                <a:gd name="T66" fmla="*/ 362 w 468"/>
                <a:gd name="T67" fmla="*/ 470 h 499"/>
                <a:gd name="T68" fmla="*/ 385 w 468"/>
                <a:gd name="T69" fmla="*/ 463 h 499"/>
                <a:gd name="T70" fmla="*/ 390 w 468"/>
                <a:gd name="T71" fmla="*/ 359 h 499"/>
                <a:gd name="T72" fmla="*/ 396 w 468"/>
                <a:gd name="T73" fmla="*/ 255 h 499"/>
                <a:gd name="T74" fmla="*/ 408 w 468"/>
                <a:gd name="T75" fmla="*/ 176 h 499"/>
                <a:gd name="T76" fmla="*/ 429 w 468"/>
                <a:gd name="T77" fmla="*/ 147 h 499"/>
                <a:gd name="T78" fmla="*/ 445 w 468"/>
                <a:gd name="T79" fmla="*/ 116 h 499"/>
                <a:gd name="T80" fmla="*/ 457 w 468"/>
                <a:gd name="T81" fmla="*/ 81 h 499"/>
                <a:gd name="T82" fmla="*/ 464 w 468"/>
                <a:gd name="T83" fmla="*/ 43 h 499"/>
                <a:gd name="T84" fmla="*/ 467 w 468"/>
                <a:gd name="T85" fmla="*/ 0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68" h="499">
                  <a:moveTo>
                    <a:pt x="467" y="0"/>
                  </a:moveTo>
                  <a:lnTo>
                    <a:pt x="452" y="0"/>
                  </a:lnTo>
                  <a:lnTo>
                    <a:pt x="438" y="0"/>
                  </a:lnTo>
                  <a:lnTo>
                    <a:pt x="423" y="0"/>
                  </a:lnTo>
                  <a:lnTo>
                    <a:pt x="409" y="1"/>
                  </a:lnTo>
                  <a:lnTo>
                    <a:pt x="394" y="1"/>
                  </a:lnTo>
                  <a:lnTo>
                    <a:pt x="379" y="1"/>
                  </a:lnTo>
                  <a:lnTo>
                    <a:pt x="365" y="1"/>
                  </a:lnTo>
                  <a:lnTo>
                    <a:pt x="350" y="2"/>
                  </a:lnTo>
                  <a:lnTo>
                    <a:pt x="336" y="2"/>
                  </a:lnTo>
                  <a:lnTo>
                    <a:pt x="321" y="2"/>
                  </a:lnTo>
                  <a:lnTo>
                    <a:pt x="307" y="2"/>
                  </a:lnTo>
                  <a:lnTo>
                    <a:pt x="292" y="3"/>
                  </a:lnTo>
                  <a:lnTo>
                    <a:pt x="278" y="3"/>
                  </a:lnTo>
                  <a:lnTo>
                    <a:pt x="263" y="3"/>
                  </a:lnTo>
                  <a:lnTo>
                    <a:pt x="249" y="4"/>
                  </a:lnTo>
                  <a:lnTo>
                    <a:pt x="234" y="4"/>
                  </a:lnTo>
                  <a:lnTo>
                    <a:pt x="219" y="4"/>
                  </a:lnTo>
                  <a:lnTo>
                    <a:pt x="205" y="4"/>
                  </a:lnTo>
                  <a:lnTo>
                    <a:pt x="190" y="5"/>
                  </a:lnTo>
                  <a:lnTo>
                    <a:pt x="175" y="5"/>
                  </a:lnTo>
                  <a:lnTo>
                    <a:pt x="161" y="5"/>
                  </a:lnTo>
                  <a:lnTo>
                    <a:pt x="147" y="5"/>
                  </a:lnTo>
                  <a:lnTo>
                    <a:pt x="132" y="5"/>
                  </a:lnTo>
                  <a:lnTo>
                    <a:pt x="118" y="6"/>
                  </a:lnTo>
                  <a:lnTo>
                    <a:pt x="103" y="7"/>
                  </a:lnTo>
                  <a:lnTo>
                    <a:pt x="88" y="7"/>
                  </a:lnTo>
                  <a:lnTo>
                    <a:pt x="74" y="7"/>
                  </a:lnTo>
                  <a:lnTo>
                    <a:pt x="59" y="7"/>
                  </a:lnTo>
                  <a:lnTo>
                    <a:pt x="44" y="7"/>
                  </a:lnTo>
                  <a:lnTo>
                    <a:pt x="30" y="8"/>
                  </a:lnTo>
                  <a:lnTo>
                    <a:pt x="15" y="8"/>
                  </a:lnTo>
                  <a:lnTo>
                    <a:pt x="1" y="8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0" y="43"/>
                  </a:lnTo>
                  <a:lnTo>
                    <a:pt x="0" y="54"/>
                  </a:lnTo>
                  <a:lnTo>
                    <a:pt x="0" y="65"/>
                  </a:lnTo>
                  <a:lnTo>
                    <a:pt x="1" y="77"/>
                  </a:lnTo>
                  <a:lnTo>
                    <a:pt x="2" y="88"/>
                  </a:lnTo>
                  <a:lnTo>
                    <a:pt x="4" y="99"/>
                  </a:lnTo>
                  <a:lnTo>
                    <a:pt x="7" y="109"/>
                  </a:lnTo>
                  <a:lnTo>
                    <a:pt x="10" y="121"/>
                  </a:lnTo>
                  <a:lnTo>
                    <a:pt x="13" y="131"/>
                  </a:lnTo>
                  <a:lnTo>
                    <a:pt x="17" y="142"/>
                  </a:lnTo>
                  <a:lnTo>
                    <a:pt x="21" y="153"/>
                  </a:lnTo>
                  <a:lnTo>
                    <a:pt x="25" y="164"/>
                  </a:lnTo>
                  <a:lnTo>
                    <a:pt x="31" y="175"/>
                  </a:lnTo>
                  <a:lnTo>
                    <a:pt x="36" y="185"/>
                  </a:lnTo>
                  <a:lnTo>
                    <a:pt x="38" y="222"/>
                  </a:lnTo>
                  <a:lnTo>
                    <a:pt x="40" y="259"/>
                  </a:lnTo>
                  <a:lnTo>
                    <a:pt x="43" y="295"/>
                  </a:lnTo>
                  <a:lnTo>
                    <a:pt x="44" y="332"/>
                  </a:lnTo>
                  <a:lnTo>
                    <a:pt x="47" y="369"/>
                  </a:lnTo>
                  <a:lnTo>
                    <a:pt x="49" y="405"/>
                  </a:lnTo>
                  <a:lnTo>
                    <a:pt x="51" y="442"/>
                  </a:lnTo>
                  <a:lnTo>
                    <a:pt x="53" y="479"/>
                  </a:lnTo>
                  <a:lnTo>
                    <a:pt x="57" y="480"/>
                  </a:lnTo>
                  <a:lnTo>
                    <a:pt x="61" y="482"/>
                  </a:lnTo>
                  <a:lnTo>
                    <a:pt x="66" y="485"/>
                  </a:lnTo>
                  <a:lnTo>
                    <a:pt x="71" y="486"/>
                  </a:lnTo>
                  <a:lnTo>
                    <a:pt x="76" y="488"/>
                  </a:lnTo>
                  <a:lnTo>
                    <a:pt x="80" y="489"/>
                  </a:lnTo>
                  <a:lnTo>
                    <a:pt x="86" y="490"/>
                  </a:lnTo>
                  <a:lnTo>
                    <a:pt x="92" y="492"/>
                  </a:lnTo>
                  <a:lnTo>
                    <a:pt x="97" y="493"/>
                  </a:lnTo>
                  <a:lnTo>
                    <a:pt x="103" y="494"/>
                  </a:lnTo>
                  <a:lnTo>
                    <a:pt x="108" y="495"/>
                  </a:lnTo>
                  <a:lnTo>
                    <a:pt x="114" y="496"/>
                  </a:lnTo>
                  <a:lnTo>
                    <a:pt x="120" y="496"/>
                  </a:lnTo>
                  <a:lnTo>
                    <a:pt x="126" y="497"/>
                  </a:lnTo>
                  <a:lnTo>
                    <a:pt x="132" y="497"/>
                  </a:lnTo>
                  <a:lnTo>
                    <a:pt x="138" y="498"/>
                  </a:lnTo>
                  <a:lnTo>
                    <a:pt x="145" y="498"/>
                  </a:lnTo>
                  <a:lnTo>
                    <a:pt x="151" y="498"/>
                  </a:lnTo>
                  <a:lnTo>
                    <a:pt x="157" y="497"/>
                  </a:lnTo>
                  <a:lnTo>
                    <a:pt x="163" y="497"/>
                  </a:lnTo>
                  <a:lnTo>
                    <a:pt x="169" y="496"/>
                  </a:lnTo>
                  <a:lnTo>
                    <a:pt x="175" y="495"/>
                  </a:lnTo>
                  <a:lnTo>
                    <a:pt x="181" y="495"/>
                  </a:lnTo>
                  <a:lnTo>
                    <a:pt x="187" y="493"/>
                  </a:lnTo>
                  <a:lnTo>
                    <a:pt x="193" y="492"/>
                  </a:lnTo>
                  <a:lnTo>
                    <a:pt x="199" y="490"/>
                  </a:lnTo>
                  <a:lnTo>
                    <a:pt x="204" y="489"/>
                  </a:lnTo>
                  <a:lnTo>
                    <a:pt x="210" y="486"/>
                  </a:lnTo>
                  <a:lnTo>
                    <a:pt x="216" y="485"/>
                  </a:lnTo>
                  <a:lnTo>
                    <a:pt x="221" y="482"/>
                  </a:lnTo>
                  <a:lnTo>
                    <a:pt x="226" y="480"/>
                  </a:lnTo>
                  <a:lnTo>
                    <a:pt x="231" y="477"/>
                  </a:lnTo>
                  <a:lnTo>
                    <a:pt x="240" y="478"/>
                  </a:lnTo>
                  <a:lnTo>
                    <a:pt x="249" y="478"/>
                  </a:lnTo>
                  <a:lnTo>
                    <a:pt x="259" y="479"/>
                  </a:lnTo>
                  <a:lnTo>
                    <a:pt x="269" y="479"/>
                  </a:lnTo>
                  <a:lnTo>
                    <a:pt x="280" y="479"/>
                  </a:lnTo>
                  <a:lnTo>
                    <a:pt x="291" y="479"/>
                  </a:lnTo>
                  <a:lnTo>
                    <a:pt x="301" y="478"/>
                  </a:lnTo>
                  <a:lnTo>
                    <a:pt x="312" y="477"/>
                  </a:lnTo>
                  <a:lnTo>
                    <a:pt x="323" y="476"/>
                  </a:lnTo>
                  <a:lnTo>
                    <a:pt x="333" y="475"/>
                  </a:lnTo>
                  <a:lnTo>
                    <a:pt x="343" y="473"/>
                  </a:lnTo>
                  <a:lnTo>
                    <a:pt x="353" y="472"/>
                  </a:lnTo>
                  <a:lnTo>
                    <a:pt x="362" y="470"/>
                  </a:lnTo>
                  <a:lnTo>
                    <a:pt x="371" y="468"/>
                  </a:lnTo>
                  <a:lnTo>
                    <a:pt x="379" y="466"/>
                  </a:lnTo>
                  <a:lnTo>
                    <a:pt x="385" y="463"/>
                  </a:lnTo>
                  <a:lnTo>
                    <a:pt x="387" y="429"/>
                  </a:lnTo>
                  <a:lnTo>
                    <a:pt x="389" y="393"/>
                  </a:lnTo>
                  <a:lnTo>
                    <a:pt x="390" y="359"/>
                  </a:lnTo>
                  <a:lnTo>
                    <a:pt x="392" y="324"/>
                  </a:lnTo>
                  <a:lnTo>
                    <a:pt x="394" y="289"/>
                  </a:lnTo>
                  <a:lnTo>
                    <a:pt x="396" y="255"/>
                  </a:lnTo>
                  <a:lnTo>
                    <a:pt x="398" y="220"/>
                  </a:lnTo>
                  <a:lnTo>
                    <a:pt x="400" y="185"/>
                  </a:lnTo>
                  <a:lnTo>
                    <a:pt x="408" y="176"/>
                  </a:lnTo>
                  <a:lnTo>
                    <a:pt x="415" y="166"/>
                  </a:lnTo>
                  <a:lnTo>
                    <a:pt x="422" y="157"/>
                  </a:lnTo>
                  <a:lnTo>
                    <a:pt x="429" y="147"/>
                  </a:lnTo>
                  <a:lnTo>
                    <a:pt x="435" y="137"/>
                  </a:lnTo>
                  <a:lnTo>
                    <a:pt x="441" y="126"/>
                  </a:lnTo>
                  <a:lnTo>
                    <a:pt x="445" y="116"/>
                  </a:lnTo>
                  <a:lnTo>
                    <a:pt x="450" y="105"/>
                  </a:lnTo>
                  <a:lnTo>
                    <a:pt x="454" y="93"/>
                  </a:lnTo>
                  <a:lnTo>
                    <a:pt x="457" y="81"/>
                  </a:lnTo>
                  <a:lnTo>
                    <a:pt x="460" y="69"/>
                  </a:lnTo>
                  <a:lnTo>
                    <a:pt x="462" y="56"/>
                  </a:lnTo>
                  <a:lnTo>
                    <a:pt x="464" y="43"/>
                  </a:lnTo>
                  <a:lnTo>
                    <a:pt x="466" y="29"/>
                  </a:lnTo>
                  <a:lnTo>
                    <a:pt x="467" y="14"/>
                  </a:lnTo>
                  <a:lnTo>
                    <a:pt x="467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9" name="Freeform 45"/>
            <p:cNvSpPr>
              <a:spLocks/>
            </p:cNvSpPr>
            <p:nvPr/>
          </p:nvSpPr>
          <p:spPr bwMode="auto">
            <a:xfrm>
              <a:off x="4594" y="1112"/>
              <a:ext cx="468" cy="499"/>
            </a:xfrm>
            <a:custGeom>
              <a:avLst/>
              <a:gdLst>
                <a:gd name="T0" fmla="*/ 452 w 468"/>
                <a:gd name="T1" fmla="*/ 0 h 499"/>
                <a:gd name="T2" fmla="*/ 409 w 468"/>
                <a:gd name="T3" fmla="*/ 1 h 499"/>
                <a:gd name="T4" fmla="*/ 365 w 468"/>
                <a:gd name="T5" fmla="*/ 1 h 499"/>
                <a:gd name="T6" fmla="*/ 321 w 468"/>
                <a:gd name="T7" fmla="*/ 2 h 499"/>
                <a:gd name="T8" fmla="*/ 278 w 468"/>
                <a:gd name="T9" fmla="*/ 3 h 499"/>
                <a:gd name="T10" fmla="*/ 234 w 468"/>
                <a:gd name="T11" fmla="*/ 4 h 499"/>
                <a:gd name="T12" fmla="*/ 190 w 468"/>
                <a:gd name="T13" fmla="*/ 5 h 499"/>
                <a:gd name="T14" fmla="*/ 147 w 468"/>
                <a:gd name="T15" fmla="*/ 5 h 499"/>
                <a:gd name="T16" fmla="*/ 103 w 468"/>
                <a:gd name="T17" fmla="*/ 7 h 499"/>
                <a:gd name="T18" fmla="*/ 59 w 468"/>
                <a:gd name="T19" fmla="*/ 7 h 499"/>
                <a:gd name="T20" fmla="*/ 15 w 468"/>
                <a:gd name="T21" fmla="*/ 8 h 499"/>
                <a:gd name="T22" fmla="*/ 0 w 468"/>
                <a:gd name="T23" fmla="*/ 32 h 499"/>
                <a:gd name="T24" fmla="*/ 0 w 468"/>
                <a:gd name="T25" fmla="*/ 65 h 499"/>
                <a:gd name="T26" fmla="*/ 4 w 468"/>
                <a:gd name="T27" fmla="*/ 99 h 499"/>
                <a:gd name="T28" fmla="*/ 13 w 468"/>
                <a:gd name="T29" fmla="*/ 131 h 499"/>
                <a:gd name="T30" fmla="*/ 25 w 468"/>
                <a:gd name="T31" fmla="*/ 164 h 499"/>
                <a:gd name="T32" fmla="*/ 38 w 468"/>
                <a:gd name="T33" fmla="*/ 222 h 499"/>
                <a:gd name="T34" fmla="*/ 44 w 468"/>
                <a:gd name="T35" fmla="*/ 332 h 499"/>
                <a:gd name="T36" fmla="*/ 51 w 468"/>
                <a:gd name="T37" fmla="*/ 442 h 499"/>
                <a:gd name="T38" fmla="*/ 61 w 468"/>
                <a:gd name="T39" fmla="*/ 482 h 499"/>
                <a:gd name="T40" fmla="*/ 76 w 468"/>
                <a:gd name="T41" fmla="*/ 488 h 499"/>
                <a:gd name="T42" fmla="*/ 92 w 468"/>
                <a:gd name="T43" fmla="*/ 492 h 499"/>
                <a:gd name="T44" fmla="*/ 108 w 468"/>
                <a:gd name="T45" fmla="*/ 495 h 499"/>
                <a:gd name="T46" fmla="*/ 126 w 468"/>
                <a:gd name="T47" fmla="*/ 497 h 499"/>
                <a:gd name="T48" fmla="*/ 145 w 468"/>
                <a:gd name="T49" fmla="*/ 498 h 499"/>
                <a:gd name="T50" fmla="*/ 163 w 468"/>
                <a:gd name="T51" fmla="*/ 497 h 499"/>
                <a:gd name="T52" fmla="*/ 181 w 468"/>
                <a:gd name="T53" fmla="*/ 495 h 499"/>
                <a:gd name="T54" fmla="*/ 199 w 468"/>
                <a:gd name="T55" fmla="*/ 490 h 499"/>
                <a:gd name="T56" fmla="*/ 216 w 468"/>
                <a:gd name="T57" fmla="*/ 485 h 499"/>
                <a:gd name="T58" fmla="*/ 231 w 468"/>
                <a:gd name="T59" fmla="*/ 477 h 499"/>
                <a:gd name="T60" fmla="*/ 259 w 468"/>
                <a:gd name="T61" fmla="*/ 479 h 499"/>
                <a:gd name="T62" fmla="*/ 291 w 468"/>
                <a:gd name="T63" fmla="*/ 479 h 499"/>
                <a:gd name="T64" fmla="*/ 323 w 468"/>
                <a:gd name="T65" fmla="*/ 476 h 499"/>
                <a:gd name="T66" fmla="*/ 353 w 468"/>
                <a:gd name="T67" fmla="*/ 472 h 499"/>
                <a:gd name="T68" fmla="*/ 379 w 468"/>
                <a:gd name="T69" fmla="*/ 466 h 499"/>
                <a:gd name="T70" fmla="*/ 389 w 468"/>
                <a:gd name="T71" fmla="*/ 393 h 499"/>
                <a:gd name="T72" fmla="*/ 394 w 468"/>
                <a:gd name="T73" fmla="*/ 289 h 499"/>
                <a:gd name="T74" fmla="*/ 400 w 468"/>
                <a:gd name="T75" fmla="*/ 185 h 499"/>
                <a:gd name="T76" fmla="*/ 422 w 468"/>
                <a:gd name="T77" fmla="*/ 157 h 499"/>
                <a:gd name="T78" fmla="*/ 441 w 468"/>
                <a:gd name="T79" fmla="*/ 126 h 499"/>
                <a:gd name="T80" fmla="*/ 454 w 468"/>
                <a:gd name="T81" fmla="*/ 93 h 499"/>
                <a:gd name="T82" fmla="*/ 462 w 468"/>
                <a:gd name="T83" fmla="*/ 56 h 499"/>
                <a:gd name="T84" fmla="*/ 467 w 468"/>
                <a:gd name="T85" fmla="*/ 14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68" h="499">
                  <a:moveTo>
                    <a:pt x="467" y="0"/>
                  </a:moveTo>
                  <a:lnTo>
                    <a:pt x="467" y="0"/>
                  </a:lnTo>
                  <a:lnTo>
                    <a:pt x="452" y="0"/>
                  </a:lnTo>
                  <a:lnTo>
                    <a:pt x="438" y="0"/>
                  </a:lnTo>
                  <a:lnTo>
                    <a:pt x="423" y="0"/>
                  </a:lnTo>
                  <a:lnTo>
                    <a:pt x="409" y="1"/>
                  </a:lnTo>
                  <a:lnTo>
                    <a:pt x="394" y="1"/>
                  </a:lnTo>
                  <a:lnTo>
                    <a:pt x="379" y="1"/>
                  </a:lnTo>
                  <a:lnTo>
                    <a:pt x="365" y="1"/>
                  </a:lnTo>
                  <a:lnTo>
                    <a:pt x="350" y="2"/>
                  </a:lnTo>
                  <a:lnTo>
                    <a:pt x="336" y="2"/>
                  </a:lnTo>
                  <a:lnTo>
                    <a:pt x="321" y="2"/>
                  </a:lnTo>
                  <a:lnTo>
                    <a:pt x="307" y="2"/>
                  </a:lnTo>
                  <a:lnTo>
                    <a:pt x="292" y="3"/>
                  </a:lnTo>
                  <a:lnTo>
                    <a:pt x="278" y="3"/>
                  </a:lnTo>
                  <a:lnTo>
                    <a:pt x="263" y="3"/>
                  </a:lnTo>
                  <a:lnTo>
                    <a:pt x="249" y="4"/>
                  </a:lnTo>
                  <a:lnTo>
                    <a:pt x="234" y="4"/>
                  </a:lnTo>
                  <a:lnTo>
                    <a:pt x="219" y="4"/>
                  </a:lnTo>
                  <a:lnTo>
                    <a:pt x="205" y="4"/>
                  </a:lnTo>
                  <a:lnTo>
                    <a:pt x="190" y="5"/>
                  </a:lnTo>
                  <a:lnTo>
                    <a:pt x="175" y="5"/>
                  </a:lnTo>
                  <a:lnTo>
                    <a:pt x="161" y="5"/>
                  </a:lnTo>
                  <a:lnTo>
                    <a:pt x="147" y="5"/>
                  </a:lnTo>
                  <a:lnTo>
                    <a:pt x="132" y="5"/>
                  </a:lnTo>
                  <a:lnTo>
                    <a:pt x="118" y="6"/>
                  </a:lnTo>
                  <a:lnTo>
                    <a:pt x="103" y="7"/>
                  </a:lnTo>
                  <a:lnTo>
                    <a:pt x="88" y="7"/>
                  </a:lnTo>
                  <a:lnTo>
                    <a:pt x="74" y="7"/>
                  </a:lnTo>
                  <a:lnTo>
                    <a:pt x="59" y="7"/>
                  </a:lnTo>
                  <a:lnTo>
                    <a:pt x="44" y="7"/>
                  </a:lnTo>
                  <a:lnTo>
                    <a:pt x="30" y="8"/>
                  </a:lnTo>
                  <a:lnTo>
                    <a:pt x="15" y="8"/>
                  </a:lnTo>
                  <a:lnTo>
                    <a:pt x="1" y="8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0" y="43"/>
                  </a:lnTo>
                  <a:lnTo>
                    <a:pt x="0" y="54"/>
                  </a:lnTo>
                  <a:lnTo>
                    <a:pt x="0" y="65"/>
                  </a:lnTo>
                  <a:lnTo>
                    <a:pt x="1" y="77"/>
                  </a:lnTo>
                  <a:lnTo>
                    <a:pt x="2" y="88"/>
                  </a:lnTo>
                  <a:lnTo>
                    <a:pt x="4" y="99"/>
                  </a:lnTo>
                  <a:lnTo>
                    <a:pt x="7" y="109"/>
                  </a:lnTo>
                  <a:lnTo>
                    <a:pt x="10" y="121"/>
                  </a:lnTo>
                  <a:lnTo>
                    <a:pt x="13" y="131"/>
                  </a:lnTo>
                  <a:lnTo>
                    <a:pt x="17" y="142"/>
                  </a:lnTo>
                  <a:lnTo>
                    <a:pt x="21" y="153"/>
                  </a:lnTo>
                  <a:lnTo>
                    <a:pt x="25" y="164"/>
                  </a:lnTo>
                  <a:lnTo>
                    <a:pt x="31" y="175"/>
                  </a:lnTo>
                  <a:lnTo>
                    <a:pt x="36" y="185"/>
                  </a:lnTo>
                  <a:lnTo>
                    <a:pt x="38" y="222"/>
                  </a:lnTo>
                  <a:lnTo>
                    <a:pt x="40" y="259"/>
                  </a:lnTo>
                  <a:lnTo>
                    <a:pt x="43" y="295"/>
                  </a:lnTo>
                  <a:lnTo>
                    <a:pt x="44" y="332"/>
                  </a:lnTo>
                  <a:lnTo>
                    <a:pt x="47" y="369"/>
                  </a:lnTo>
                  <a:lnTo>
                    <a:pt x="49" y="405"/>
                  </a:lnTo>
                  <a:lnTo>
                    <a:pt x="51" y="442"/>
                  </a:lnTo>
                  <a:lnTo>
                    <a:pt x="53" y="479"/>
                  </a:lnTo>
                  <a:lnTo>
                    <a:pt x="57" y="480"/>
                  </a:lnTo>
                  <a:lnTo>
                    <a:pt x="61" y="482"/>
                  </a:lnTo>
                  <a:lnTo>
                    <a:pt x="66" y="485"/>
                  </a:lnTo>
                  <a:lnTo>
                    <a:pt x="71" y="486"/>
                  </a:lnTo>
                  <a:lnTo>
                    <a:pt x="76" y="488"/>
                  </a:lnTo>
                  <a:lnTo>
                    <a:pt x="80" y="489"/>
                  </a:lnTo>
                  <a:lnTo>
                    <a:pt x="86" y="490"/>
                  </a:lnTo>
                  <a:lnTo>
                    <a:pt x="92" y="492"/>
                  </a:lnTo>
                  <a:lnTo>
                    <a:pt x="97" y="493"/>
                  </a:lnTo>
                  <a:lnTo>
                    <a:pt x="103" y="494"/>
                  </a:lnTo>
                  <a:lnTo>
                    <a:pt x="108" y="495"/>
                  </a:lnTo>
                  <a:lnTo>
                    <a:pt x="114" y="496"/>
                  </a:lnTo>
                  <a:lnTo>
                    <a:pt x="120" y="496"/>
                  </a:lnTo>
                  <a:lnTo>
                    <a:pt x="126" y="497"/>
                  </a:lnTo>
                  <a:lnTo>
                    <a:pt x="132" y="497"/>
                  </a:lnTo>
                  <a:lnTo>
                    <a:pt x="138" y="498"/>
                  </a:lnTo>
                  <a:lnTo>
                    <a:pt x="145" y="498"/>
                  </a:lnTo>
                  <a:lnTo>
                    <a:pt x="151" y="498"/>
                  </a:lnTo>
                  <a:lnTo>
                    <a:pt x="157" y="497"/>
                  </a:lnTo>
                  <a:lnTo>
                    <a:pt x="163" y="497"/>
                  </a:lnTo>
                  <a:lnTo>
                    <a:pt x="169" y="496"/>
                  </a:lnTo>
                  <a:lnTo>
                    <a:pt x="175" y="495"/>
                  </a:lnTo>
                  <a:lnTo>
                    <a:pt x="181" y="495"/>
                  </a:lnTo>
                  <a:lnTo>
                    <a:pt x="187" y="493"/>
                  </a:lnTo>
                  <a:lnTo>
                    <a:pt x="193" y="492"/>
                  </a:lnTo>
                  <a:lnTo>
                    <a:pt x="199" y="490"/>
                  </a:lnTo>
                  <a:lnTo>
                    <a:pt x="204" y="489"/>
                  </a:lnTo>
                  <a:lnTo>
                    <a:pt x="210" y="486"/>
                  </a:lnTo>
                  <a:lnTo>
                    <a:pt x="216" y="485"/>
                  </a:lnTo>
                  <a:lnTo>
                    <a:pt x="221" y="482"/>
                  </a:lnTo>
                  <a:lnTo>
                    <a:pt x="226" y="480"/>
                  </a:lnTo>
                  <a:lnTo>
                    <a:pt x="231" y="477"/>
                  </a:lnTo>
                  <a:lnTo>
                    <a:pt x="240" y="478"/>
                  </a:lnTo>
                  <a:lnTo>
                    <a:pt x="249" y="478"/>
                  </a:lnTo>
                  <a:lnTo>
                    <a:pt x="259" y="479"/>
                  </a:lnTo>
                  <a:lnTo>
                    <a:pt x="269" y="479"/>
                  </a:lnTo>
                  <a:lnTo>
                    <a:pt x="280" y="479"/>
                  </a:lnTo>
                  <a:lnTo>
                    <a:pt x="291" y="479"/>
                  </a:lnTo>
                  <a:lnTo>
                    <a:pt x="301" y="478"/>
                  </a:lnTo>
                  <a:lnTo>
                    <a:pt x="312" y="477"/>
                  </a:lnTo>
                  <a:lnTo>
                    <a:pt x="323" y="476"/>
                  </a:lnTo>
                  <a:lnTo>
                    <a:pt x="333" y="475"/>
                  </a:lnTo>
                  <a:lnTo>
                    <a:pt x="343" y="473"/>
                  </a:lnTo>
                  <a:lnTo>
                    <a:pt x="353" y="472"/>
                  </a:lnTo>
                  <a:lnTo>
                    <a:pt x="362" y="470"/>
                  </a:lnTo>
                  <a:lnTo>
                    <a:pt x="371" y="468"/>
                  </a:lnTo>
                  <a:lnTo>
                    <a:pt x="379" y="466"/>
                  </a:lnTo>
                  <a:lnTo>
                    <a:pt x="385" y="463"/>
                  </a:lnTo>
                  <a:lnTo>
                    <a:pt x="387" y="429"/>
                  </a:lnTo>
                  <a:lnTo>
                    <a:pt x="389" y="393"/>
                  </a:lnTo>
                  <a:lnTo>
                    <a:pt x="390" y="359"/>
                  </a:lnTo>
                  <a:lnTo>
                    <a:pt x="392" y="324"/>
                  </a:lnTo>
                  <a:lnTo>
                    <a:pt x="394" y="289"/>
                  </a:lnTo>
                  <a:lnTo>
                    <a:pt x="396" y="255"/>
                  </a:lnTo>
                  <a:lnTo>
                    <a:pt x="398" y="220"/>
                  </a:lnTo>
                  <a:lnTo>
                    <a:pt x="400" y="185"/>
                  </a:lnTo>
                  <a:lnTo>
                    <a:pt x="408" y="176"/>
                  </a:lnTo>
                  <a:lnTo>
                    <a:pt x="415" y="166"/>
                  </a:lnTo>
                  <a:lnTo>
                    <a:pt x="422" y="157"/>
                  </a:lnTo>
                  <a:lnTo>
                    <a:pt x="429" y="147"/>
                  </a:lnTo>
                  <a:lnTo>
                    <a:pt x="435" y="137"/>
                  </a:lnTo>
                  <a:lnTo>
                    <a:pt x="441" y="126"/>
                  </a:lnTo>
                  <a:lnTo>
                    <a:pt x="445" y="116"/>
                  </a:lnTo>
                  <a:lnTo>
                    <a:pt x="450" y="105"/>
                  </a:lnTo>
                  <a:lnTo>
                    <a:pt x="454" y="93"/>
                  </a:lnTo>
                  <a:lnTo>
                    <a:pt x="457" y="81"/>
                  </a:lnTo>
                  <a:lnTo>
                    <a:pt x="460" y="69"/>
                  </a:lnTo>
                  <a:lnTo>
                    <a:pt x="462" y="56"/>
                  </a:lnTo>
                  <a:lnTo>
                    <a:pt x="464" y="43"/>
                  </a:lnTo>
                  <a:lnTo>
                    <a:pt x="466" y="29"/>
                  </a:lnTo>
                  <a:lnTo>
                    <a:pt x="467" y="14"/>
                  </a:lnTo>
                  <a:lnTo>
                    <a:pt x="467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0" name="Freeform 46"/>
            <p:cNvSpPr>
              <a:spLocks/>
            </p:cNvSpPr>
            <p:nvPr/>
          </p:nvSpPr>
          <p:spPr bwMode="auto">
            <a:xfrm>
              <a:off x="4825" y="1299"/>
              <a:ext cx="17" cy="291"/>
            </a:xfrm>
            <a:custGeom>
              <a:avLst/>
              <a:gdLst>
                <a:gd name="T0" fmla="*/ 16 w 17"/>
                <a:gd name="T1" fmla="*/ 0 h 291"/>
                <a:gd name="T2" fmla="*/ 16 w 17"/>
                <a:gd name="T3" fmla="*/ 0 h 291"/>
                <a:gd name="T4" fmla="*/ 13 w 17"/>
                <a:gd name="T5" fmla="*/ 72 h 291"/>
                <a:gd name="T6" fmla="*/ 8 w 17"/>
                <a:gd name="T7" fmla="*/ 144 h 291"/>
                <a:gd name="T8" fmla="*/ 5 w 17"/>
                <a:gd name="T9" fmla="*/ 217 h 291"/>
                <a:gd name="T10" fmla="*/ 0 w 17"/>
                <a:gd name="T11" fmla="*/ 290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291">
                  <a:moveTo>
                    <a:pt x="16" y="0"/>
                  </a:moveTo>
                  <a:lnTo>
                    <a:pt x="16" y="0"/>
                  </a:lnTo>
                  <a:lnTo>
                    <a:pt x="13" y="72"/>
                  </a:lnTo>
                  <a:lnTo>
                    <a:pt x="8" y="144"/>
                  </a:lnTo>
                  <a:lnTo>
                    <a:pt x="5" y="217"/>
                  </a:lnTo>
                  <a:lnTo>
                    <a:pt x="0" y="290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1" name="Freeform 47"/>
            <p:cNvSpPr>
              <a:spLocks/>
            </p:cNvSpPr>
            <p:nvPr/>
          </p:nvSpPr>
          <p:spPr bwMode="auto">
            <a:xfrm>
              <a:off x="4744" y="1279"/>
              <a:ext cx="156" cy="19"/>
            </a:xfrm>
            <a:custGeom>
              <a:avLst/>
              <a:gdLst>
                <a:gd name="T0" fmla="*/ 155 w 156"/>
                <a:gd name="T1" fmla="*/ 0 h 19"/>
                <a:gd name="T2" fmla="*/ 155 w 156"/>
                <a:gd name="T3" fmla="*/ 0 h 19"/>
                <a:gd name="T4" fmla="*/ 146 w 156"/>
                <a:gd name="T5" fmla="*/ 4 h 19"/>
                <a:gd name="T6" fmla="*/ 137 w 156"/>
                <a:gd name="T7" fmla="*/ 7 h 19"/>
                <a:gd name="T8" fmla="*/ 127 w 156"/>
                <a:gd name="T9" fmla="*/ 11 h 19"/>
                <a:gd name="T10" fmla="*/ 118 w 156"/>
                <a:gd name="T11" fmla="*/ 13 h 19"/>
                <a:gd name="T12" fmla="*/ 108 w 156"/>
                <a:gd name="T13" fmla="*/ 15 h 19"/>
                <a:gd name="T14" fmla="*/ 98 w 156"/>
                <a:gd name="T15" fmla="*/ 17 h 19"/>
                <a:gd name="T16" fmla="*/ 87 w 156"/>
                <a:gd name="T17" fmla="*/ 18 h 19"/>
                <a:gd name="T18" fmla="*/ 76 w 156"/>
                <a:gd name="T19" fmla="*/ 18 h 19"/>
                <a:gd name="T20" fmla="*/ 65 w 156"/>
                <a:gd name="T21" fmla="*/ 18 h 19"/>
                <a:gd name="T22" fmla="*/ 55 w 156"/>
                <a:gd name="T23" fmla="*/ 17 h 19"/>
                <a:gd name="T24" fmla="*/ 45 w 156"/>
                <a:gd name="T25" fmla="*/ 16 h 19"/>
                <a:gd name="T26" fmla="*/ 35 w 156"/>
                <a:gd name="T27" fmla="*/ 14 h 19"/>
                <a:gd name="T28" fmla="*/ 25 w 156"/>
                <a:gd name="T29" fmla="*/ 12 h 19"/>
                <a:gd name="T30" fmla="*/ 16 w 156"/>
                <a:gd name="T31" fmla="*/ 10 h 19"/>
                <a:gd name="T32" fmla="*/ 7 w 156"/>
                <a:gd name="T33" fmla="*/ 6 h 19"/>
                <a:gd name="T34" fmla="*/ 0 w 156"/>
                <a:gd name="T3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6" h="19">
                  <a:moveTo>
                    <a:pt x="155" y="0"/>
                  </a:moveTo>
                  <a:lnTo>
                    <a:pt x="155" y="0"/>
                  </a:lnTo>
                  <a:lnTo>
                    <a:pt x="146" y="4"/>
                  </a:lnTo>
                  <a:lnTo>
                    <a:pt x="137" y="7"/>
                  </a:lnTo>
                  <a:lnTo>
                    <a:pt x="127" y="11"/>
                  </a:lnTo>
                  <a:lnTo>
                    <a:pt x="118" y="13"/>
                  </a:lnTo>
                  <a:lnTo>
                    <a:pt x="108" y="15"/>
                  </a:lnTo>
                  <a:lnTo>
                    <a:pt x="98" y="17"/>
                  </a:lnTo>
                  <a:lnTo>
                    <a:pt x="87" y="18"/>
                  </a:lnTo>
                  <a:lnTo>
                    <a:pt x="76" y="18"/>
                  </a:lnTo>
                  <a:lnTo>
                    <a:pt x="65" y="18"/>
                  </a:lnTo>
                  <a:lnTo>
                    <a:pt x="55" y="17"/>
                  </a:lnTo>
                  <a:lnTo>
                    <a:pt x="45" y="16"/>
                  </a:lnTo>
                  <a:lnTo>
                    <a:pt x="35" y="14"/>
                  </a:lnTo>
                  <a:lnTo>
                    <a:pt x="25" y="12"/>
                  </a:lnTo>
                  <a:lnTo>
                    <a:pt x="16" y="10"/>
                  </a:lnTo>
                  <a:lnTo>
                    <a:pt x="7" y="6"/>
                  </a:lnTo>
                  <a:lnTo>
                    <a:pt x="0" y="3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2" name="Freeform 48"/>
            <p:cNvSpPr>
              <a:spLocks/>
            </p:cNvSpPr>
            <p:nvPr/>
          </p:nvSpPr>
          <p:spPr bwMode="auto">
            <a:xfrm>
              <a:off x="4356" y="495"/>
              <a:ext cx="964" cy="648"/>
            </a:xfrm>
            <a:custGeom>
              <a:avLst/>
              <a:gdLst>
                <a:gd name="T0" fmla="*/ 0 w 964"/>
                <a:gd name="T1" fmla="*/ 517 h 648"/>
                <a:gd name="T2" fmla="*/ 31 w 964"/>
                <a:gd name="T3" fmla="*/ 632 h 648"/>
                <a:gd name="T4" fmla="*/ 70 w 964"/>
                <a:gd name="T5" fmla="*/ 632 h 648"/>
                <a:gd name="T6" fmla="*/ 111 w 964"/>
                <a:gd name="T7" fmla="*/ 634 h 648"/>
                <a:gd name="T8" fmla="*/ 153 w 964"/>
                <a:gd name="T9" fmla="*/ 639 h 648"/>
                <a:gd name="T10" fmla="*/ 170 w 964"/>
                <a:gd name="T11" fmla="*/ 589 h 648"/>
                <a:gd name="T12" fmla="*/ 180 w 964"/>
                <a:gd name="T13" fmla="*/ 518 h 648"/>
                <a:gd name="T14" fmla="*/ 192 w 964"/>
                <a:gd name="T15" fmla="*/ 527 h 648"/>
                <a:gd name="T16" fmla="*/ 205 w 964"/>
                <a:gd name="T17" fmla="*/ 558 h 648"/>
                <a:gd name="T18" fmla="*/ 219 w 964"/>
                <a:gd name="T19" fmla="*/ 591 h 648"/>
                <a:gd name="T20" fmla="*/ 234 w 964"/>
                <a:gd name="T21" fmla="*/ 623 h 648"/>
                <a:gd name="T22" fmla="*/ 278 w 964"/>
                <a:gd name="T23" fmla="*/ 637 h 648"/>
                <a:gd name="T24" fmla="*/ 335 w 964"/>
                <a:gd name="T25" fmla="*/ 643 h 648"/>
                <a:gd name="T26" fmla="*/ 393 w 964"/>
                <a:gd name="T27" fmla="*/ 646 h 648"/>
                <a:gd name="T28" fmla="*/ 453 w 964"/>
                <a:gd name="T29" fmla="*/ 647 h 648"/>
                <a:gd name="T30" fmla="*/ 513 w 964"/>
                <a:gd name="T31" fmla="*/ 645 h 648"/>
                <a:gd name="T32" fmla="*/ 573 w 964"/>
                <a:gd name="T33" fmla="*/ 642 h 648"/>
                <a:gd name="T34" fmla="*/ 632 w 964"/>
                <a:gd name="T35" fmla="*/ 637 h 648"/>
                <a:gd name="T36" fmla="*/ 689 w 964"/>
                <a:gd name="T37" fmla="*/ 631 h 648"/>
                <a:gd name="T38" fmla="*/ 712 w 964"/>
                <a:gd name="T39" fmla="*/ 606 h 648"/>
                <a:gd name="T40" fmla="*/ 724 w 964"/>
                <a:gd name="T41" fmla="*/ 577 h 648"/>
                <a:gd name="T42" fmla="*/ 737 w 964"/>
                <a:gd name="T43" fmla="*/ 546 h 648"/>
                <a:gd name="T44" fmla="*/ 750 w 964"/>
                <a:gd name="T45" fmla="*/ 513 h 648"/>
                <a:gd name="T46" fmla="*/ 763 w 964"/>
                <a:gd name="T47" fmla="*/ 552 h 648"/>
                <a:gd name="T48" fmla="*/ 778 w 964"/>
                <a:gd name="T49" fmla="*/ 615 h 648"/>
                <a:gd name="T50" fmla="*/ 795 w 964"/>
                <a:gd name="T51" fmla="*/ 627 h 648"/>
                <a:gd name="T52" fmla="*/ 817 w 964"/>
                <a:gd name="T53" fmla="*/ 622 h 648"/>
                <a:gd name="T54" fmla="*/ 838 w 964"/>
                <a:gd name="T55" fmla="*/ 619 h 648"/>
                <a:gd name="T56" fmla="*/ 861 w 964"/>
                <a:gd name="T57" fmla="*/ 617 h 648"/>
                <a:gd name="T58" fmla="*/ 885 w 964"/>
                <a:gd name="T59" fmla="*/ 614 h 648"/>
                <a:gd name="T60" fmla="*/ 907 w 964"/>
                <a:gd name="T61" fmla="*/ 613 h 648"/>
                <a:gd name="T62" fmla="*/ 929 w 964"/>
                <a:gd name="T63" fmla="*/ 613 h 648"/>
                <a:gd name="T64" fmla="*/ 949 w 964"/>
                <a:gd name="T65" fmla="*/ 612 h 648"/>
                <a:gd name="T66" fmla="*/ 963 w 964"/>
                <a:gd name="T67" fmla="*/ 420 h 648"/>
                <a:gd name="T68" fmla="*/ 945 w 964"/>
                <a:gd name="T69" fmla="*/ 178 h 648"/>
                <a:gd name="T70" fmla="*/ 912 w 964"/>
                <a:gd name="T71" fmla="*/ 106 h 648"/>
                <a:gd name="T72" fmla="*/ 877 w 964"/>
                <a:gd name="T73" fmla="*/ 85 h 648"/>
                <a:gd name="T74" fmla="*/ 843 w 964"/>
                <a:gd name="T75" fmla="*/ 66 h 648"/>
                <a:gd name="T76" fmla="*/ 807 w 964"/>
                <a:gd name="T77" fmla="*/ 49 h 648"/>
                <a:gd name="T78" fmla="*/ 771 w 964"/>
                <a:gd name="T79" fmla="*/ 35 h 648"/>
                <a:gd name="T80" fmla="*/ 737 w 964"/>
                <a:gd name="T81" fmla="*/ 22 h 648"/>
                <a:gd name="T82" fmla="*/ 704 w 964"/>
                <a:gd name="T83" fmla="*/ 11 h 648"/>
                <a:gd name="T84" fmla="*/ 672 w 964"/>
                <a:gd name="T85" fmla="*/ 2 h 648"/>
                <a:gd name="T86" fmla="*/ 626 w 964"/>
                <a:gd name="T87" fmla="*/ 3 h 648"/>
                <a:gd name="T88" fmla="*/ 573 w 964"/>
                <a:gd name="T89" fmla="*/ 7 h 648"/>
                <a:gd name="T90" fmla="*/ 521 w 964"/>
                <a:gd name="T91" fmla="*/ 11 h 648"/>
                <a:gd name="T92" fmla="*/ 469 w 964"/>
                <a:gd name="T93" fmla="*/ 16 h 648"/>
                <a:gd name="T94" fmla="*/ 416 w 964"/>
                <a:gd name="T95" fmla="*/ 20 h 648"/>
                <a:gd name="T96" fmla="*/ 363 w 964"/>
                <a:gd name="T97" fmla="*/ 25 h 648"/>
                <a:gd name="T98" fmla="*/ 311 w 964"/>
                <a:gd name="T99" fmla="*/ 29 h 648"/>
                <a:gd name="T100" fmla="*/ 259 w 964"/>
                <a:gd name="T101" fmla="*/ 33 h 648"/>
                <a:gd name="T102" fmla="*/ 222 w 964"/>
                <a:gd name="T103" fmla="*/ 44 h 648"/>
                <a:gd name="T104" fmla="*/ 190 w 964"/>
                <a:gd name="T105" fmla="*/ 58 h 648"/>
                <a:gd name="T106" fmla="*/ 159 w 964"/>
                <a:gd name="T107" fmla="*/ 74 h 648"/>
                <a:gd name="T108" fmla="*/ 128 w 964"/>
                <a:gd name="T109" fmla="*/ 90 h 648"/>
                <a:gd name="T110" fmla="*/ 98 w 964"/>
                <a:gd name="T111" fmla="*/ 108 h 648"/>
                <a:gd name="T112" fmla="*/ 67 w 964"/>
                <a:gd name="T113" fmla="*/ 127 h 648"/>
                <a:gd name="T114" fmla="*/ 38 w 964"/>
                <a:gd name="T115" fmla="*/ 147 h 648"/>
                <a:gd name="T116" fmla="*/ 10 w 964"/>
                <a:gd name="T117" fmla="*/ 168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64" h="648">
                  <a:moveTo>
                    <a:pt x="2" y="172"/>
                  </a:moveTo>
                  <a:lnTo>
                    <a:pt x="0" y="287"/>
                  </a:lnTo>
                  <a:lnTo>
                    <a:pt x="0" y="402"/>
                  </a:lnTo>
                  <a:lnTo>
                    <a:pt x="0" y="517"/>
                  </a:lnTo>
                  <a:lnTo>
                    <a:pt x="2" y="634"/>
                  </a:lnTo>
                  <a:lnTo>
                    <a:pt x="12" y="633"/>
                  </a:lnTo>
                  <a:lnTo>
                    <a:pt x="22" y="632"/>
                  </a:lnTo>
                  <a:lnTo>
                    <a:pt x="31" y="632"/>
                  </a:lnTo>
                  <a:lnTo>
                    <a:pt x="41" y="632"/>
                  </a:lnTo>
                  <a:lnTo>
                    <a:pt x="51" y="632"/>
                  </a:lnTo>
                  <a:lnTo>
                    <a:pt x="61" y="632"/>
                  </a:lnTo>
                  <a:lnTo>
                    <a:pt x="70" y="632"/>
                  </a:lnTo>
                  <a:lnTo>
                    <a:pt x="80" y="632"/>
                  </a:lnTo>
                  <a:lnTo>
                    <a:pt x="90" y="633"/>
                  </a:lnTo>
                  <a:lnTo>
                    <a:pt x="101" y="634"/>
                  </a:lnTo>
                  <a:lnTo>
                    <a:pt x="111" y="634"/>
                  </a:lnTo>
                  <a:lnTo>
                    <a:pt x="121" y="635"/>
                  </a:lnTo>
                  <a:lnTo>
                    <a:pt x="131" y="636"/>
                  </a:lnTo>
                  <a:lnTo>
                    <a:pt x="142" y="637"/>
                  </a:lnTo>
                  <a:lnTo>
                    <a:pt x="153" y="639"/>
                  </a:lnTo>
                  <a:lnTo>
                    <a:pt x="163" y="641"/>
                  </a:lnTo>
                  <a:lnTo>
                    <a:pt x="166" y="624"/>
                  </a:lnTo>
                  <a:lnTo>
                    <a:pt x="168" y="607"/>
                  </a:lnTo>
                  <a:lnTo>
                    <a:pt x="170" y="589"/>
                  </a:lnTo>
                  <a:lnTo>
                    <a:pt x="173" y="571"/>
                  </a:lnTo>
                  <a:lnTo>
                    <a:pt x="176" y="554"/>
                  </a:lnTo>
                  <a:lnTo>
                    <a:pt x="178" y="536"/>
                  </a:lnTo>
                  <a:lnTo>
                    <a:pt x="180" y="518"/>
                  </a:lnTo>
                  <a:lnTo>
                    <a:pt x="183" y="502"/>
                  </a:lnTo>
                  <a:lnTo>
                    <a:pt x="186" y="510"/>
                  </a:lnTo>
                  <a:lnTo>
                    <a:pt x="189" y="518"/>
                  </a:lnTo>
                  <a:lnTo>
                    <a:pt x="192" y="527"/>
                  </a:lnTo>
                  <a:lnTo>
                    <a:pt x="194" y="535"/>
                  </a:lnTo>
                  <a:lnTo>
                    <a:pt x="198" y="542"/>
                  </a:lnTo>
                  <a:lnTo>
                    <a:pt x="201" y="551"/>
                  </a:lnTo>
                  <a:lnTo>
                    <a:pt x="205" y="558"/>
                  </a:lnTo>
                  <a:lnTo>
                    <a:pt x="207" y="567"/>
                  </a:lnTo>
                  <a:lnTo>
                    <a:pt x="211" y="575"/>
                  </a:lnTo>
                  <a:lnTo>
                    <a:pt x="215" y="582"/>
                  </a:lnTo>
                  <a:lnTo>
                    <a:pt x="219" y="591"/>
                  </a:lnTo>
                  <a:lnTo>
                    <a:pt x="222" y="598"/>
                  </a:lnTo>
                  <a:lnTo>
                    <a:pt x="226" y="607"/>
                  </a:lnTo>
                  <a:lnTo>
                    <a:pt x="230" y="615"/>
                  </a:lnTo>
                  <a:lnTo>
                    <a:pt x="234" y="623"/>
                  </a:lnTo>
                  <a:lnTo>
                    <a:pt x="238" y="631"/>
                  </a:lnTo>
                  <a:lnTo>
                    <a:pt x="251" y="634"/>
                  </a:lnTo>
                  <a:lnTo>
                    <a:pt x="265" y="635"/>
                  </a:lnTo>
                  <a:lnTo>
                    <a:pt x="278" y="637"/>
                  </a:lnTo>
                  <a:lnTo>
                    <a:pt x="293" y="639"/>
                  </a:lnTo>
                  <a:lnTo>
                    <a:pt x="306" y="641"/>
                  </a:lnTo>
                  <a:lnTo>
                    <a:pt x="320" y="642"/>
                  </a:lnTo>
                  <a:lnTo>
                    <a:pt x="335" y="643"/>
                  </a:lnTo>
                  <a:lnTo>
                    <a:pt x="349" y="644"/>
                  </a:lnTo>
                  <a:lnTo>
                    <a:pt x="363" y="645"/>
                  </a:lnTo>
                  <a:lnTo>
                    <a:pt x="379" y="645"/>
                  </a:lnTo>
                  <a:lnTo>
                    <a:pt x="393" y="646"/>
                  </a:lnTo>
                  <a:lnTo>
                    <a:pt x="408" y="647"/>
                  </a:lnTo>
                  <a:lnTo>
                    <a:pt x="423" y="647"/>
                  </a:lnTo>
                  <a:lnTo>
                    <a:pt x="438" y="647"/>
                  </a:lnTo>
                  <a:lnTo>
                    <a:pt x="453" y="647"/>
                  </a:lnTo>
                  <a:lnTo>
                    <a:pt x="468" y="647"/>
                  </a:lnTo>
                  <a:lnTo>
                    <a:pt x="483" y="646"/>
                  </a:lnTo>
                  <a:lnTo>
                    <a:pt x="498" y="645"/>
                  </a:lnTo>
                  <a:lnTo>
                    <a:pt x="513" y="645"/>
                  </a:lnTo>
                  <a:lnTo>
                    <a:pt x="528" y="644"/>
                  </a:lnTo>
                  <a:lnTo>
                    <a:pt x="542" y="644"/>
                  </a:lnTo>
                  <a:lnTo>
                    <a:pt x="558" y="642"/>
                  </a:lnTo>
                  <a:lnTo>
                    <a:pt x="573" y="642"/>
                  </a:lnTo>
                  <a:lnTo>
                    <a:pt x="587" y="641"/>
                  </a:lnTo>
                  <a:lnTo>
                    <a:pt x="602" y="639"/>
                  </a:lnTo>
                  <a:lnTo>
                    <a:pt x="617" y="638"/>
                  </a:lnTo>
                  <a:lnTo>
                    <a:pt x="632" y="637"/>
                  </a:lnTo>
                  <a:lnTo>
                    <a:pt x="646" y="635"/>
                  </a:lnTo>
                  <a:lnTo>
                    <a:pt x="660" y="634"/>
                  </a:lnTo>
                  <a:lnTo>
                    <a:pt x="675" y="632"/>
                  </a:lnTo>
                  <a:lnTo>
                    <a:pt x="689" y="631"/>
                  </a:lnTo>
                  <a:lnTo>
                    <a:pt x="703" y="629"/>
                  </a:lnTo>
                  <a:lnTo>
                    <a:pt x="706" y="621"/>
                  </a:lnTo>
                  <a:lnTo>
                    <a:pt x="709" y="614"/>
                  </a:lnTo>
                  <a:lnTo>
                    <a:pt x="712" y="606"/>
                  </a:lnTo>
                  <a:lnTo>
                    <a:pt x="716" y="598"/>
                  </a:lnTo>
                  <a:lnTo>
                    <a:pt x="719" y="591"/>
                  </a:lnTo>
                  <a:lnTo>
                    <a:pt x="721" y="584"/>
                  </a:lnTo>
                  <a:lnTo>
                    <a:pt x="724" y="577"/>
                  </a:lnTo>
                  <a:lnTo>
                    <a:pt x="727" y="569"/>
                  </a:lnTo>
                  <a:lnTo>
                    <a:pt x="730" y="562"/>
                  </a:lnTo>
                  <a:lnTo>
                    <a:pt x="734" y="554"/>
                  </a:lnTo>
                  <a:lnTo>
                    <a:pt x="737" y="546"/>
                  </a:lnTo>
                  <a:lnTo>
                    <a:pt x="740" y="538"/>
                  </a:lnTo>
                  <a:lnTo>
                    <a:pt x="743" y="530"/>
                  </a:lnTo>
                  <a:lnTo>
                    <a:pt x="746" y="522"/>
                  </a:lnTo>
                  <a:lnTo>
                    <a:pt x="750" y="513"/>
                  </a:lnTo>
                  <a:lnTo>
                    <a:pt x="753" y="504"/>
                  </a:lnTo>
                  <a:lnTo>
                    <a:pt x="757" y="520"/>
                  </a:lnTo>
                  <a:lnTo>
                    <a:pt x="760" y="536"/>
                  </a:lnTo>
                  <a:lnTo>
                    <a:pt x="763" y="552"/>
                  </a:lnTo>
                  <a:lnTo>
                    <a:pt x="767" y="568"/>
                  </a:lnTo>
                  <a:lnTo>
                    <a:pt x="770" y="584"/>
                  </a:lnTo>
                  <a:lnTo>
                    <a:pt x="774" y="599"/>
                  </a:lnTo>
                  <a:lnTo>
                    <a:pt x="778" y="615"/>
                  </a:lnTo>
                  <a:lnTo>
                    <a:pt x="781" y="631"/>
                  </a:lnTo>
                  <a:lnTo>
                    <a:pt x="786" y="629"/>
                  </a:lnTo>
                  <a:lnTo>
                    <a:pt x="791" y="628"/>
                  </a:lnTo>
                  <a:lnTo>
                    <a:pt x="795" y="627"/>
                  </a:lnTo>
                  <a:lnTo>
                    <a:pt x="801" y="626"/>
                  </a:lnTo>
                  <a:lnTo>
                    <a:pt x="806" y="625"/>
                  </a:lnTo>
                  <a:lnTo>
                    <a:pt x="811" y="624"/>
                  </a:lnTo>
                  <a:lnTo>
                    <a:pt x="817" y="622"/>
                  </a:lnTo>
                  <a:lnTo>
                    <a:pt x="822" y="621"/>
                  </a:lnTo>
                  <a:lnTo>
                    <a:pt x="828" y="621"/>
                  </a:lnTo>
                  <a:lnTo>
                    <a:pt x="833" y="619"/>
                  </a:lnTo>
                  <a:lnTo>
                    <a:pt x="838" y="619"/>
                  </a:lnTo>
                  <a:lnTo>
                    <a:pt x="844" y="618"/>
                  </a:lnTo>
                  <a:lnTo>
                    <a:pt x="850" y="618"/>
                  </a:lnTo>
                  <a:lnTo>
                    <a:pt x="856" y="617"/>
                  </a:lnTo>
                  <a:lnTo>
                    <a:pt x="861" y="617"/>
                  </a:lnTo>
                  <a:lnTo>
                    <a:pt x="867" y="616"/>
                  </a:lnTo>
                  <a:lnTo>
                    <a:pt x="873" y="615"/>
                  </a:lnTo>
                  <a:lnTo>
                    <a:pt x="879" y="615"/>
                  </a:lnTo>
                  <a:lnTo>
                    <a:pt x="885" y="614"/>
                  </a:lnTo>
                  <a:lnTo>
                    <a:pt x="890" y="614"/>
                  </a:lnTo>
                  <a:lnTo>
                    <a:pt x="896" y="614"/>
                  </a:lnTo>
                  <a:lnTo>
                    <a:pt x="902" y="614"/>
                  </a:lnTo>
                  <a:lnTo>
                    <a:pt x="907" y="613"/>
                  </a:lnTo>
                  <a:lnTo>
                    <a:pt x="913" y="613"/>
                  </a:lnTo>
                  <a:lnTo>
                    <a:pt x="918" y="613"/>
                  </a:lnTo>
                  <a:lnTo>
                    <a:pt x="924" y="613"/>
                  </a:lnTo>
                  <a:lnTo>
                    <a:pt x="929" y="613"/>
                  </a:lnTo>
                  <a:lnTo>
                    <a:pt x="934" y="613"/>
                  </a:lnTo>
                  <a:lnTo>
                    <a:pt x="939" y="612"/>
                  </a:lnTo>
                  <a:lnTo>
                    <a:pt x="944" y="612"/>
                  </a:lnTo>
                  <a:lnTo>
                    <a:pt x="949" y="612"/>
                  </a:lnTo>
                  <a:lnTo>
                    <a:pt x="954" y="612"/>
                  </a:lnTo>
                  <a:lnTo>
                    <a:pt x="958" y="548"/>
                  </a:lnTo>
                  <a:lnTo>
                    <a:pt x="961" y="484"/>
                  </a:lnTo>
                  <a:lnTo>
                    <a:pt x="963" y="420"/>
                  </a:lnTo>
                  <a:lnTo>
                    <a:pt x="961" y="356"/>
                  </a:lnTo>
                  <a:lnTo>
                    <a:pt x="958" y="294"/>
                  </a:lnTo>
                  <a:lnTo>
                    <a:pt x="953" y="235"/>
                  </a:lnTo>
                  <a:lnTo>
                    <a:pt x="945" y="178"/>
                  </a:lnTo>
                  <a:lnTo>
                    <a:pt x="937" y="124"/>
                  </a:lnTo>
                  <a:lnTo>
                    <a:pt x="928" y="118"/>
                  </a:lnTo>
                  <a:lnTo>
                    <a:pt x="920" y="112"/>
                  </a:lnTo>
                  <a:lnTo>
                    <a:pt x="912" y="106"/>
                  </a:lnTo>
                  <a:lnTo>
                    <a:pt x="903" y="101"/>
                  </a:lnTo>
                  <a:lnTo>
                    <a:pt x="895" y="96"/>
                  </a:lnTo>
                  <a:lnTo>
                    <a:pt x="886" y="91"/>
                  </a:lnTo>
                  <a:lnTo>
                    <a:pt x="877" y="85"/>
                  </a:lnTo>
                  <a:lnTo>
                    <a:pt x="869" y="81"/>
                  </a:lnTo>
                  <a:lnTo>
                    <a:pt x="860" y="75"/>
                  </a:lnTo>
                  <a:lnTo>
                    <a:pt x="851" y="71"/>
                  </a:lnTo>
                  <a:lnTo>
                    <a:pt x="843" y="66"/>
                  </a:lnTo>
                  <a:lnTo>
                    <a:pt x="834" y="62"/>
                  </a:lnTo>
                  <a:lnTo>
                    <a:pt x="825" y="58"/>
                  </a:lnTo>
                  <a:lnTo>
                    <a:pt x="816" y="54"/>
                  </a:lnTo>
                  <a:lnTo>
                    <a:pt x="807" y="49"/>
                  </a:lnTo>
                  <a:lnTo>
                    <a:pt x="798" y="45"/>
                  </a:lnTo>
                  <a:lnTo>
                    <a:pt x="789" y="42"/>
                  </a:lnTo>
                  <a:lnTo>
                    <a:pt x="780" y="38"/>
                  </a:lnTo>
                  <a:lnTo>
                    <a:pt x="771" y="35"/>
                  </a:lnTo>
                  <a:lnTo>
                    <a:pt x="763" y="31"/>
                  </a:lnTo>
                  <a:lnTo>
                    <a:pt x="754" y="28"/>
                  </a:lnTo>
                  <a:lnTo>
                    <a:pt x="746" y="25"/>
                  </a:lnTo>
                  <a:lnTo>
                    <a:pt x="737" y="22"/>
                  </a:lnTo>
                  <a:lnTo>
                    <a:pt x="729" y="19"/>
                  </a:lnTo>
                  <a:lnTo>
                    <a:pt x="720" y="16"/>
                  </a:lnTo>
                  <a:lnTo>
                    <a:pt x="711" y="14"/>
                  </a:lnTo>
                  <a:lnTo>
                    <a:pt x="704" y="11"/>
                  </a:lnTo>
                  <a:lnTo>
                    <a:pt x="695" y="8"/>
                  </a:lnTo>
                  <a:lnTo>
                    <a:pt x="688" y="6"/>
                  </a:lnTo>
                  <a:lnTo>
                    <a:pt x="680" y="4"/>
                  </a:lnTo>
                  <a:lnTo>
                    <a:pt x="672" y="2"/>
                  </a:lnTo>
                  <a:lnTo>
                    <a:pt x="665" y="0"/>
                  </a:lnTo>
                  <a:lnTo>
                    <a:pt x="652" y="1"/>
                  </a:lnTo>
                  <a:lnTo>
                    <a:pt x="639" y="2"/>
                  </a:lnTo>
                  <a:lnTo>
                    <a:pt x="626" y="3"/>
                  </a:lnTo>
                  <a:lnTo>
                    <a:pt x="613" y="4"/>
                  </a:lnTo>
                  <a:lnTo>
                    <a:pt x="600" y="5"/>
                  </a:lnTo>
                  <a:lnTo>
                    <a:pt x="586" y="6"/>
                  </a:lnTo>
                  <a:lnTo>
                    <a:pt x="573" y="7"/>
                  </a:lnTo>
                  <a:lnTo>
                    <a:pt x="560" y="8"/>
                  </a:lnTo>
                  <a:lnTo>
                    <a:pt x="547" y="9"/>
                  </a:lnTo>
                  <a:lnTo>
                    <a:pt x="534" y="11"/>
                  </a:lnTo>
                  <a:lnTo>
                    <a:pt x="521" y="11"/>
                  </a:lnTo>
                  <a:lnTo>
                    <a:pt x="508" y="12"/>
                  </a:lnTo>
                  <a:lnTo>
                    <a:pt x="495" y="14"/>
                  </a:lnTo>
                  <a:lnTo>
                    <a:pt x="482" y="15"/>
                  </a:lnTo>
                  <a:lnTo>
                    <a:pt x="469" y="16"/>
                  </a:lnTo>
                  <a:lnTo>
                    <a:pt x="456" y="17"/>
                  </a:lnTo>
                  <a:lnTo>
                    <a:pt x="442" y="18"/>
                  </a:lnTo>
                  <a:lnTo>
                    <a:pt x="429" y="19"/>
                  </a:lnTo>
                  <a:lnTo>
                    <a:pt x="416" y="20"/>
                  </a:lnTo>
                  <a:lnTo>
                    <a:pt x="403" y="21"/>
                  </a:lnTo>
                  <a:lnTo>
                    <a:pt x="390" y="22"/>
                  </a:lnTo>
                  <a:lnTo>
                    <a:pt x="377" y="24"/>
                  </a:lnTo>
                  <a:lnTo>
                    <a:pt x="363" y="25"/>
                  </a:lnTo>
                  <a:lnTo>
                    <a:pt x="350" y="25"/>
                  </a:lnTo>
                  <a:lnTo>
                    <a:pt x="337" y="27"/>
                  </a:lnTo>
                  <a:lnTo>
                    <a:pt x="324" y="28"/>
                  </a:lnTo>
                  <a:lnTo>
                    <a:pt x="311" y="29"/>
                  </a:lnTo>
                  <a:lnTo>
                    <a:pt x="298" y="30"/>
                  </a:lnTo>
                  <a:lnTo>
                    <a:pt x="285" y="31"/>
                  </a:lnTo>
                  <a:lnTo>
                    <a:pt x="272" y="32"/>
                  </a:lnTo>
                  <a:lnTo>
                    <a:pt x="259" y="33"/>
                  </a:lnTo>
                  <a:lnTo>
                    <a:pt x="246" y="34"/>
                  </a:lnTo>
                  <a:lnTo>
                    <a:pt x="238" y="37"/>
                  </a:lnTo>
                  <a:lnTo>
                    <a:pt x="230" y="41"/>
                  </a:lnTo>
                  <a:lnTo>
                    <a:pt x="222" y="44"/>
                  </a:lnTo>
                  <a:lnTo>
                    <a:pt x="214" y="47"/>
                  </a:lnTo>
                  <a:lnTo>
                    <a:pt x="206" y="51"/>
                  </a:lnTo>
                  <a:lnTo>
                    <a:pt x="198" y="54"/>
                  </a:lnTo>
                  <a:lnTo>
                    <a:pt x="190" y="58"/>
                  </a:lnTo>
                  <a:lnTo>
                    <a:pt x="183" y="62"/>
                  </a:lnTo>
                  <a:lnTo>
                    <a:pt x="174" y="65"/>
                  </a:lnTo>
                  <a:lnTo>
                    <a:pt x="167" y="69"/>
                  </a:lnTo>
                  <a:lnTo>
                    <a:pt x="159" y="74"/>
                  </a:lnTo>
                  <a:lnTo>
                    <a:pt x="151" y="78"/>
                  </a:lnTo>
                  <a:lnTo>
                    <a:pt x="143" y="82"/>
                  </a:lnTo>
                  <a:lnTo>
                    <a:pt x="135" y="86"/>
                  </a:lnTo>
                  <a:lnTo>
                    <a:pt x="128" y="90"/>
                  </a:lnTo>
                  <a:lnTo>
                    <a:pt x="120" y="95"/>
                  </a:lnTo>
                  <a:lnTo>
                    <a:pt x="112" y="99"/>
                  </a:lnTo>
                  <a:lnTo>
                    <a:pt x="105" y="104"/>
                  </a:lnTo>
                  <a:lnTo>
                    <a:pt x="98" y="108"/>
                  </a:lnTo>
                  <a:lnTo>
                    <a:pt x="90" y="113"/>
                  </a:lnTo>
                  <a:lnTo>
                    <a:pt x="82" y="118"/>
                  </a:lnTo>
                  <a:lnTo>
                    <a:pt x="75" y="122"/>
                  </a:lnTo>
                  <a:lnTo>
                    <a:pt x="67" y="127"/>
                  </a:lnTo>
                  <a:lnTo>
                    <a:pt x="60" y="132"/>
                  </a:lnTo>
                  <a:lnTo>
                    <a:pt x="53" y="137"/>
                  </a:lnTo>
                  <a:lnTo>
                    <a:pt x="46" y="142"/>
                  </a:lnTo>
                  <a:lnTo>
                    <a:pt x="38" y="147"/>
                  </a:lnTo>
                  <a:lnTo>
                    <a:pt x="31" y="152"/>
                  </a:lnTo>
                  <a:lnTo>
                    <a:pt x="24" y="157"/>
                  </a:lnTo>
                  <a:lnTo>
                    <a:pt x="17" y="162"/>
                  </a:lnTo>
                  <a:lnTo>
                    <a:pt x="10" y="168"/>
                  </a:lnTo>
                  <a:lnTo>
                    <a:pt x="2" y="172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3" name="Freeform 49"/>
            <p:cNvSpPr>
              <a:spLocks/>
            </p:cNvSpPr>
            <p:nvPr/>
          </p:nvSpPr>
          <p:spPr bwMode="auto">
            <a:xfrm>
              <a:off x="4356" y="495"/>
              <a:ext cx="964" cy="648"/>
            </a:xfrm>
            <a:custGeom>
              <a:avLst/>
              <a:gdLst>
                <a:gd name="T0" fmla="*/ 0 w 964"/>
                <a:gd name="T1" fmla="*/ 402 h 648"/>
                <a:gd name="T2" fmla="*/ 22 w 964"/>
                <a:gd name="T3" fmla="*/ 632 h 648"/>
                <a:gd name="T4" fmla="*/ 61 w 964"/>
                <a:gd name="T5" fmla="*/ 632 h 648"/>
                <a:gd name="T6" fmla="*/ 101 w 964"/>
                <a:gd name="T7" fmla="*/ 634 h 648"/>
                <a:gd name="T8" fmla="*/ 142 w 964"/>
                <a:gd name="T9" fmla="*/ 637 h 648"/>
                <a:gd name="T10" fmla="*/ 168 w 964"/>
                <a:gd name="T11" fmla="*/ 607 h 648"/>
                <a:gd name="T12" fmla="*/ 178 w 964"/>
                <a:gd name="T13" fmla="*/ 536 h 648"/>
                <a:gd name="T14" fmla="*/ 189 w 964"/>
                <a:gd name="T15" fmla="*/ 518 h 648"/>
                <a:gd name="T16" fmla="*/ 201 w 964"/>
                <a:gd name="T17" fmla="*/ 551 h 648"/>
                <a:gd name="T18" fmla="*/ 215 w 964"/>
                <a:gd name="T19" fmla="*/ 582 h 648"/>
                <a:gd name="T20" fmla="*/ 230 w 964"/>
                <a:gd name="T21" fmla="*/ 615 h 648"/>
                <a:gd name="T22" fmla="*/ 265 w 964"/>
                <a:gd name="T23" fmla="*/ 635 h 648"/>
                <a:gd name="T24" fmla="*/ 320 w 964"/>
                <a:gd name="T25" fmla="*/ 642 h 648"/>
                <a:gd name="T26" fmla="*/ 379 w 964"/>
                <a:gd name="T27" fmla="*/ 645 h 648"/>
                <a:gd name="T28" fmla="*/ 438 w 964"/>
                <a:gd name="T29" fmla="*/ 647 h 648"/>
                <a:gd name="T30" fmla="*/ 498 w 964"/>
                <a:gd name="T31" fmla="*/ 645 h 648"/>
                <a:gd name="T32" fmla="*/ 558 w 964"/>
                <a:gd name="T33" fmla="*/ 642 h 648"/>
                <a:gd name="T34" fmla="*/ 617 w 964"/>
                <a:gd name="T35" fmla="*/ 638 h 648"/>
                <a:gd name="T36" fmla="*/ 675 w 964"/>
                <a:gd name="T37" fmla="*/ 632 h 648"/>
                <a:gd name="T38" fmla="*/ 709 w 964"/>
                <a:gd name="T39" fmla="*/ 614 h 648"/>
                <a:gd name="T40" fmla="*/ 721 w 964"/>
                <a:gd name="T41" fmla="*/ 584 h 648"/>
                <a:gd name="T42" fmla="*/ 734 w 964"/>
                <a:gd name="T43" fmla="*/ 554 h 648"/>
                <a:gd name="T44" fmla="*/ 746 w 964"/>
                <a:gd name="T45" fmla="*/ 522 h 648"/>
                <a:gd name="T46" fmla="*/ 760 w 964"/>
                <a:gd name="T47" fmla="*/ 536 h 648"/>
                <a:gd name="T48" fmla="*/ 774 w 964"/>
                <a:gd name="T49" fmla="*/ 599 h 648"/>
                <a:gd name="T50" fmla="*/ 791 w 964"/>
                <a:gd name="T51" fmla="*/ 628 h 648"/>
                <a:gd name="T52" fmla="*/ 811 w 964"/>
                <a:gd name="T53" fmla="*/ 624 h 648"/>
                <a:gd name="T54" fmla="*/ 833 w 964"/>
                <a:gd name="T55" fmla="*/ 619 h 648"/>
                <a:gd name="T56" fmla="*/ 856 w 964"/>
                <a:gd name="T57" fmla="*/ 617 h 648"/>
                <a:gd name="T58" fmla="*/ 879 w 964"/>
                <a:gd name="T59" fmla="*/ 615 h 648"/>
                <a:gd name="T60" fmla="*/ 902 w 964"/>
                <a:gd name="T61" fmla="*/ 614 h 648"/>
                <a:gd name="T62" fmla="*/ 924 w 964"/>
                <a:gd name="T63" fmla="*/ 613 h 648"/>
                <a:gd name="T64" fmla="*/ 944 w 964"/>
                <a:gd name="T65" fmla="*/ 612 h 648"/>
                <a:gd name="T66" fmla="*/ 961 w 964"/>
                <a:gd name="T67" fmla="*/ 484 h 648"/>
                <a:gd name="T68" fmla="*/ 953 w 964"/>
                <a:gd name="T69" fmla="*/ 235 h 648"/>
                <a:gd name="T70" fmla="*/ 920 w 964"/>
                <a:gd name="T71" fmla="*/ 112 h 648"/>
                <a:gd name="T72" fmla="*/ 886 w 964"/>
                <a:gd name="T73" fmla="*/ 91 h 648"/>
                <a:gd name="T74" fmla="*/ 851 w 964"/>
                <a:gd name="T75" fmla="*/ 71 h 648"/>
                <a:gd name="T76" fmla="*/ 816 w 964"/>
                <a:gd name="T77" fmla="*/ 54 h 648"/>
                <a:gd name="T78" fmla="*/ 780 w 964"/>
                <a:gd name="T79" fmla="*/ 38 h 648"/>
                <a:gd name="T80" fmla="*/ 746 w 964"/>
                <a:gd name="T81" fmla="*/ 25 h 648"/>
                <a:gd name="T82" fmla="*/ 711 w 964"/>
                <a:gd name="T83" fmla="*/ 14 h 648"/>
                <a:gd name="T84" fmla="*/ 680 w 964"/>
                <a:gd name="T85" fmla="*/ 4 h 648"/>
                <a:gd name="T86" fmla="*/ 639 w 964"/>
                <a:gd name="T87" fmla="*/ 2 h 648"/>
                <a:gd name="T88" fmla="*/ 586 w 964"/>
                <a:gd name="T89" fmla="*/ 6 h 648"/>
                <a:gd name="T90" fmla="*/ 534 w 964"/>
                <a:gd name="T91" fmla="*/ 11 h 648"/>
                <a:gd name="T92" fmla="*/ 482 w 964"/>
                <a:gd name="T93" fmla="*/ 15 h 648"/>
                <a:gd name="T94" fmla="*/ 429 w 964"/>
                <a:gd name="T95" fmla="*/ 19 h 648"/>
                <a:gd name="T96" fmla="*/ 377 w 964"/>
                <a:gd name="T97" fmla="*/ 24 h 648"/>
                <a:gd name="T98" fmla="*/ 324 w 964"/>
                <a:gd name="T99" fmla="*/ 28 h 648"/>
                <a:gd name="T100" fmla="*/ 272 w 964"/>
                <a:gd name="T101" fmla="*/ 32 h 648"/>
                <a:gd name="T102" fmla="*/ 230 w 964"/>
                <a:gd name="T103" fmla="*/ 41 h 648"/>
                <a:gd name="T104" fmla="*/ 198 w 964"/>
                <a:gd name="T105" fmla="*/ 54 h 648"/>
                <a:gd name="T106" fmla="*/ 167 w 964"/>
                <a:gd name="T107" fmla="*/ 69 h 648"/>
                <a:gd name="T108" fmla="*/ 135 w 964"/>
                <a:gd name="T109" fmla="*/ 86 h 648"/>
                <a:gd name="T110" fmla="*/ 105 w 964"/>
                <a:gd name="T111" fmla="*/ 104 h 648"/>
                <a:gd name="T112" fmla="*/ 75 w 964"/>
                <a:gd name="T113" fmla="*/ 122 h 648"/>
                <a:gd name="T114" fmla="*/ 46 w 964"/>
                <a:gd name="T115" fmla="*/ 142 h 648"/>
                <a:gd name="T116" fmla="*/ 17 w 964"/>
                <a:gd name="T117" fmla="*/ 162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64" h="648">
                  <a:moveTo>
                    <a:pt x="2" y="172"/>
                  </a:moveTo>
                  <a:lnTo>
                    <a:pt x="2" y="172"/>
                  </a:lnTo>
                  <a:lnTo>
                    <a:pt x="0" y="287"/>
                  </a:lnTo>
                  <a:lnTo>
                    <a:pt x="0" y="402"/>
                  </a:lnTo>
                  <a:lnTo>
                    <a:pt x="0" y="517"/>
                  </a:lnTo>
                  <a:lnTo>
                    <a:pt x="2" y="634"/>
                  </a:lnTo>
                  <a:lnTo>
                    <a:pt x="12" y="633"/>
                  </a:lnTo>
                  <a:lnTo>
                    <a:pt x="22" y="632"/>
                  </a:lnTo>
                  <a:lnTo>
                    <a:pt x="31" y="632"/>
                  </a:lnTo>
                  <a:lnTo>
                    <a:pt x="41" y="632"/>
                  </a:lnTo>
                  <a:lnTo>
                    <a:pt x="51" y="632"/>
                  </a:lnTo>
                  <a:lnTo>
                    <a:pt x="61" y="632"/>
                  </a:lnTo>
                  <a:lnTo>
                    <a:pt x="70" y="632"/>
                  </a:lnTo>
                  <a:lnTo>
                    <a:pt x="80" y="632"/>
                  </a:lnTo>
                  <a:lnTo>
                    <a:pt x="90" y="633"/>
                  </a:lnTo>
                  <a:lnTo>
                    <a:pt x="101" y="634"/>
                  </a:lnTo>
                  <a:lnTo>
                    <a:pt x="111" y="634"/>
                  </a:lnTo>
                  <a:lnTo>
                    <a:pt x="121" y="635"/>
                  </a:lnTo>
                  <a:lnTo>
                    <a:pt x="131" y="636"/>
                  </a:lnTo>
                  <a:lnTo>
                    <a:pt x="142" y="637"/>
                  </a:lnTo>
                  <a:lnTo>
                    <a:pt x="153" y="639"/>
                  </a:lnTo>
                  <a:lnTo>
                    <a:pt x="163" y="641"/>
                  </a:lnTo>
                  <a:lnTo>
                    <a:pt x="166" y="624"/>
                  </a:lnTo>
                  <a:lnTo>
                    <a:pt x="168" y="607"/>
                  </a:lnTo>
                  <a:lnTo>
                    <a:pt x="170" y="589"/>
                  </a:lnTo>
                  <a:lnTo>
                    <a:pt x="173" y="571"/>
                  </a:lnTo>
                  <a:lnTo>
                    <a:pt x="176" y="554"/>
                  </a:lnTo>
                  <a:lnTo>
                    <a:pt x="178" y="536"/>
                  </a:lnTo>
                  <a:lnTo>
                    <a:pt x="180" y="518"/>
                  </a:lnTo>
                  <a:lnTo>
                    <a:pt x="183" y="502"/>
                  </a:lnTo>
                  <a:lnTo>
                    <a:pt x="186" y="510"/>
                  </a:lnTo>
                  <a:lnTo>
                    <a:pt x="189" y="518"/>
                  </a:lnTo>
                  <a:lnTo>
                    <a:pt x="192" y="527"/>
                  </a:lnTo>
                  <a:lnTo>
                    <a:pt x="194" y="535"/>
                  </a:lnTo>
                  <a:lnTo>
                    <a:pt x="198" y="542"/>
                  </a:lnTo>
                  <a:lnTo>
                    <a:pt x="201" y="551"/>
                  </a:lnTo>
                  <a:lnTo>
                    <a:pt x="205" y="558"/>
                  </a:lnTo>
                  <a:lnTo>
                    <a:pt x="207" y="567"/>
                  </a:lnTo>
                  <a:lnTo>
                    <a:pt x="211" y="575"/>
                  </a:lnTo>
                  <a:lnTo>
                    <a:pt x="215" y="582"/>
                  </a:lnTo>
                  <a:lnTo>
                    <a:pt x="219" y="591"/>
                  </a:lnTo>
                  <a:lnTo>
                    <a:pt x="222" y="598"/>
                  </a:lnTo>
                  <a:lnTo>
                    <a:pt x="226" y="607"/>
                  </a:lnTo>
                  <a:lnTo>
                    <a:pt x="230" y="615"/>
                  </a:lnTo>
                  <a:lnTo>
                    <a:pt x="234" y="623"/>
                  </a:lnTo>
                  <a:lnTo>
                    <a:pt x="238" y="631"/>
                  </a:lnTo>
                  <a:lnTo>
                    <a:pt x="251" y="634"/>
                  </a:lnTo>
                  <a:lnTo>
                    <a:pt x="265" y="635"/>
                  </a:lnTo>
                  <a:lnTo>
                    <a:pt x="278" y="637"/>
                  </a:lnTo>
                  <a:lnTo>
                    <a:pt x="293" y="639"/>
                  </a:lnTo>
                  <a:lnTo>
                    <a:pt x="306" y="641"/>
                  </a:lnTo>
                  <a:lnTo>
                    <a:pt x="320" y="642"/>
                  </a:lnTo>
                  <a:lnTo>
                    <a:pt x="335" y="643"/>
                  </a:lnTo>
                  <a:lnTo>
                    <a:pt x="349" y="644"/>
                  </a:lnTo>
                  <a:lnTo>
                    <a:pt x="363" y="645"/>
                  </a:lnTo>
                  <a:lnTo>
                    <a:pt x="379" y="645"/>
                  </a:lnTo>
                  <a:lnTo>
                    <a:pt x="393" y="646"/>
                  </a:lnTo>
                  <a:lnTo>
                    <a:pt x="408" y="647"/>
                  </a:lnTo>
                  <a:lnTo>
                    <a:pt x="423" y="647"/>
                  </a:lnTo>
                  <a:lnTo>
                    <a:pt x="438" y="647"/>
                  </a:lnTo>
                  <a:lnTo>
                    <a:pt x="453" y="647"/>
                  </a:lnTo>
                  <a:lnTo>
                    <a:pt x="468" y="647"/>
                  </a:lnTo>
                  <a:lnTo>
                    <a:pt x="483" y="646"/>
                  </a:lnTo>
                  <a:lnTo>
                    <a:pt x="498" y="645"/>
                  </a:lnTo>
                  <a:lnTo>
                    <a:pt x="513" y="645"/>
                  </a:lnTo>
                  <a:lnTo>
                    <a:pt x="528" y="644"/>
                  </a:lnTo>
                  <a:lnTo>
                    <a:pt x="542" y="644"/>
                  </a:lnTo>
                  <a:lnTo>
                    <a:pt x="558" y="642"/>
                  </a:lnTo>
                  <a:lnTo>
                    <a:pt x="573" y="642"/>
                  </a:lnTo>
                  <a:lnTo>
                    <a:pt x="587" y="641"/>
                  </a:lnTo>
                  <a:lnTo>
                    <a:pt x="602" y="639"/>
                  </a:lnTo>
                  <a:lnTo>
                    <a:pt x="617" y="638"/>
                  </a:lnTo>
                  <a:lnTo>
                    <a:pt x="632" y="637"/>
                  </a:lnTo>
                  <a:lnTo>
                    <a:pt x="646" y="635"/>
                  </a:lnTo>
                  <a:lnTo>
                    <a:pt x="660" y="634"/>
                  </a:lnTo>
                  <a:lnTo>
                    <a:pt x="675" y="632"/>
                  </a:lnTo>
                  <a:lnTo>
                    <a:pt x="689" y="631"/>
                  </a:lnTo>
                  <a:lnTo>
                    <a:pt x="703" y="629"/>
                  </a:lnTo>
                  <a:lnTo>
                    <a:pt x="706" y="621"/>
                  </a:lnTo>
                  <a:lnTo>
                    <a:pt x="709" y="614"/>
                  </a:lnTo>
                  <a:lnTo>
                    <a:pt x="712" y="606"/>
                  </a:lnTo>
                  <a:lnTo>
                    <a:pt x="716" y="598"/>
                  </a:lnTo>
                  <a:lnTo>
                    <a:pt x="719" y="591"/>
                  </a:lnTo>
                  <a:lnTo>
                    <a:pt x="721" y="584"/>
                  </a:lnTo>
                  <a:lnTo>
                    <a:pt x="724" y="577"/>
                  </a:lnTo>
                  <a:lnTo>
                    <a:pt x="727" y="569"/>
                  </a:lnTo>
                  <a:lnTo>
                    <a:pt x="730" y="562"/>
                  </a:lnTo>
                  <a:lnTo>
                    <a:pt x="734" y="554"/>
                  </a:lnTo>
                  <a:lnTo>
                    <a:pt x="737" y="546"/>
                  </a:lnTo>
                  <a:lnTo>
                    <a:pt x="740" y="538"/>
                  </a:lnTo>
                  <a:lnTo>
                    <a:pt x="743" y="530"/>
                  </a:lnTo>
                  <a:lnTo>
                    <a:pt x="746" y="522"/>
                  </a:lnTo>
                  <a:lnTo>
                    <a:pt x="750" y="513"/>
                  </a:lnTo>
                  <a:lnTo>
                    <a:pt x="753" y="504"/>
                  </a:lnTo>
                  <a:lnTo>
                    <a:pt x="757" y="520"/>
                  </a:lnTo>
                  <a:lnTo>
                    <a:pt x="760" y="536"/>
                  </a:lnTo>
                  <a:lnTo>
                    <a:pt x="763" y="552"/>
                  </a:lnTo>
                  <a:lnTo>
                    <a:pt x="767" y="568"/>
                  </a:lnTo>
                  <a:lnTo>
                    <a:pt x="770" y="584"/>
                  </a:lnTo>
                  <a:lnTo>
                    <a:pt x="774" y="599"/>
                  </a:lnTo>
                  <a:lnTo>
                    <a:pt x="778" y="615"/>
                  </a:lnTo>
                  <a:lnTo>
                    <a:pt x="781" y="631"/>
                  </a:lnTo>
                  <a:lnTo>
                    <a:pt x="786" y="629"/>
                  </a:lnTo>
                  <a:lnTo>
                    <a:pt x="791" y="628"/>
                  </a:lnTo>
                  <a:lnTo>
                    <a:pt x="795" y="627"/>
                  </a:lnTo>
                  <a:lnTo>
                    <a:pt x="801" y="626"/>
                  </a:lnTo>
                  <a:lnTo>
                    <a:pt x="806" y="625"/>
                  </a:lnTo>
                  <a:lnTo>
                    <a:pt x="811" y="624"/>
                  </a:lnTo>
                  <a:lnTo>
                    <a:pt x="817" y="622"/>
                  </a:lnTo>
                  <a:lnTo>
                    <a:pt x="822" y="621"/>
                  </a:lnTo>
                  <a:lnTo>
                    <a:pt x="828" y="621"/>
                  </a:lnTo>
                  <a:lnTo>
                    <a:pt x="833" y="619"/>
                  </a:lnTo>
                  <a:lnTo>
                    <a:pt x="838" y="619"/>
                  </a:lnTo>
                  <a:lnTo>
                    <a:pt x="844" y="618"/>
                  </a:lnTo>
                  <a:lnTo>
                    <a:pt x="850" y="618"/>
                  </a:lnTo>
                  <a:lnTo>
                    <a:pt x="856" y="617"/>
                  </a:lnTo>
                  <a:lnTo>
                    <a:pt x="861" y="617"/>
                  </a:lnTo>
                  <a:lnTo>
                    <a:pt x="867" y="616"/>
                  </a:lnTo>
                  <a:lnTo>
                    <a:pt x="873" y="615"/>
                  </a:lnTo>
                  <a:lnTo>
                    <a:pt x="879" y="615"/>
                  </a:lnTo>
                  <a:lnTo>
                    <a:pt x="885" y="614"/>
                  </a:lnTo>
                  <a:lnTo>
                    <a:pt x="890" y="614"/>
                  </a:lnTo>
                  <a:lnTo>
                    <a:pt x="896" y="614"/>
                  </a:lnTo>
                  <a:lnTo>
                    <a:pt x="902" y="614"/>
                  </a:lnTo>
                  <a:lnTo>
                    <a:pt x="907" y="613"/>
                  </a:lnTo>
                  <a:lnTo>
                    <a:pt x="913" y="613"/>
                  </a:lnTo>
                  <a:lnTo>
                    <a:pt x="918" y="613"/>
                  </a:lnTo>
                  <a:lnTo>
                    <a:pt x="924" y="613"/>
                  </a:lnTo>
                  <a:lnTo>
                    <a:pt x="929" y="613"/>
                  </a:lnTo>
                  <a:lnTo>
                    <a:pt x="934" y="613"/>
                  </a:lnTo>
                  <a:lnTo>
                    <a:pt x="939" y="612"/>
                  </a:lnTo>
                  <a:lnTo>
                    <a:pt x="944" y="612"/>
                  </a:lnTo>
                  <a:lnTo>
                    <a:pt x="949" y="612"/>
                  </a:lnTo>
                  <a:lnTo>
                    <a:pt x="954" y="612"/>
                  </a:lnTo>
                  <a:lnTo>
                    <a:pt x="958" y="548"/>
                  </a:lnTo>
                  <a:lnTo>
                    <a:pt x="961" y="484"/>
                  </a:lnTo>
                  <a:lnTo>
                    <a:pt x="963" y="420"/>
                  </a:lnTo>
                  <a:lnTo>
                    <a:pt x="961" y="356"/>
                  </a:lnTo>
                  <a:lnTo>
                    <a:pt x="958" y="294"/>
                  </a:lnTo>
                  <a:lnTo>
                    <a:pt x="953" y="235"/>
                  </a:lnTo>
                  <a:lnTo>
                    <a:pt x="945" y="178"/>
                  </a:lnTo>
                  <a:lnTo>
                    <a:pt x="937" y="124"/>
                  </a:lnTo>
                  <a:lnTo>
                    <a:pt x="928" y="118"/>
                  </a:lnTo>
                  <a:lnTo>
                    <a:pt x="920" y="112"/>
                  </a:lnTo>
                  <a:lnTo>
                    <a:pt x="912" y="106"/>
                  </a:lnTo>
                  <a:lnTo>
                    <a:pt x="903" y="101"/>
                  </a:lnTo>
                  <a:lnTo>
                    <a:pt x="895" y="96"/>
                  </a:lnTo>
                  <a:lnTo>
                    <a:pt x="886" y="91"/>
                  </a:lnTo>
                  <a:lnTo>
                    <a:pt x="877" y="85"/>
                  </a:lnTo>
                  <a:lnTo>
                    <a:pt x="869" y="81"/>
                  </a:lnTo>
                  <a:lnTo>
                    <a:pt x="860" y="75"/>
                  </a:lnTo>
                  <a:lnTo>
                    <a:pt x="851" y="71"/>
                  </a:lnTo>
                  <a:lnTo>
                    <a:pt x="843" y="66"/>
                  </a:lnTo>
                  <a:lnTo>
                    <a:pt x="834" y="62"/>
                  </a:lnTo>
                  <a:lnTo>
                    <a:pt x="825" y="58"/>
                  </a:lnTo>
                  <a:lnTo>
                    <a:pt x="816" y="54"/>
                  </a:lnTo>
                  <a:lnTo>
                    <a:pt x="807" y="49"/>
                  </a:lnTo>
                  <a:lnTo>
                    <a:pt x="798" y="45"/>
                  </a:lnTo>
                  <a:lnTo>
                    <a:pt x="789" y="42"/>
                  </a:lnTo>
                  <a:lnTo>
                    <a:pt x="780" y="38"/>
                  </a:lnTo>
                  <a:lnTo>
                    <a:pt x="771" y="35"/>
                  </a:lnTo>
                  <a:lnTo>
                    <a:pt x="763" y="31"/>
                  </a:lnTo>
                  <a:lnTo>
                    <a:pt x="754" y="28"/>
                  </a:lnTo>
                  <a:lnTo>
                    <a:pt x="746" y="25"/>
                  </a:lnTo>
                  <a:lnTo>
                    <a:pt x="737" y="22"/>
                  </a:lnTo>
                  <a:lnTo>
                    <a:pt x="729" y="19"/>
                  </a:lnTo>
                  <a:lnTo>
                    <a:pt x="720" y="16"/>
                  </a:lnTo>
                  <a:lnTo>
                    <a:pt x="711" y="14"/>
                  </a:lnTo>
                  <a:lnTo>
                    <a:pt x="704" y="11"/>
                  </a:lnTo>
                  <a:lnTo>
                    <a:pt x="695" y="8"/>
                  </a:lnTo>
                  <a:lnTo>
                    <a:pt x="688" y="6"/>
                  </a:lnTo>
                  <a:lnTo>
                    <a:pt x="680" y="4"/>
                  </a:lnTo>
                  <a:lnTo>
                    <a:pt x="672" y="2"/>
                  </a:lnTo>
                  <a:lnTo>
                    <a:pt x="665" y="0"/>
                  </a:lnTo>
                  <a:lnTo>
                    <a:pt x="652" y="1"/>
                  </a:lnTo>
                  <a:lnTo>
                    <a:pt x="639" y="2"/>
                  </a:lnTo>
                  <a:lnTo>
                    <a:pt x="626" y="3"/>
                  </a:lnTo>
                  <a:lnTo>
                    <a:pt x="613" y="4"/>
                  </a:lnTo>
                  <a:lnTo>
                    <a:pt x="600" y="5"/>
                  </a:lnTo>
                  <a:lnTo>
                    <a:pt x="586" y="6"/>
                  </a:lnTo>
                  <a:lnTo>
                    <a:pt x="573" y="7"/>
                  </a:lnTo>
                  <a:lnTo>
                    <a:pt x="560" y="8"/>
                  </a:lnTo>
                  <a:lnTo>
                    <a:pt x="547" y="9"/>
                  </a:lnTo>
                  <a:lnTo>
                    <a:pt x="534" y="11"/>
                  </a:lnTo>
                  <a:lnTo>
                    <a:pt x="521" y="11"/>
                  </a:lnTo>
                  <a:lnTo>
                    <a:pt x="508" y="12"/>
                  </a:lnTo>
                  <a:lnTo>
                    <a:pt x="495" y="14"/>
                  </a:lnTo>
                  <a:lnTo>
                    <a:pt x="482" y="15"/>
                  </a:lnTo>
                  <a:lnTo>
                    <a:pt x="469" y="16"/>
                  </a:lnTo>
                  <a:lnTo>
                    <a:pt x="456" y="17"/>
                  </a:lnTo>
                  <a:lnTo>
                    <a:pt x="442" y="18"/>
                  </a:lnTo>
                  <a:lnTo>
                    <a:pt x="429" y="19"/>
                  </a:lnTo>
                  <a:lnTo>
                    <a:pt x="416" y="20"/>
                  </a:lnTo>
                  <a:lnTo>
                    <a:pt x="403" y="21"/>
                  </a:lnTo>
                  <a:lnTo>
                    <a:pt x="390" y="22"/>
                  </a:lnTo>
                  <a:lnTo>
                    <a:pt x="377" y="24"/>
                  </a:lnTo>
                  <a:lnTo>
                    <a:pt x="363" y="25"/>
                  </a:lnTo>
                  <a:lnTo>
                    <a:pt x="350" y="25"/>
                  </a:lnTo>
                  <a:lnTo>
                    <a:pt x="337" y="27"/>
                  </a:lnTo>
                  <a:lnTo>
                    <a:pt x="324" y="28"/>
                  </a:lnTo>
                  <a:lnTo>
                    <a:pt x="311" y="29"/>
                  </a:lnTo>
                  <a:lnTo>
                    <a:pt x="298" y="30"/>
                  </a:lnTo>
                  <a:lnTo>
                    <a:pt x="285" y="31"/>
                  </a:lnTo>
                  <a:lnTo>
                    <a:pt x="272" y="32"/>
                  </a:lnTo>
                  <a:lnTo>
                    <a:pt x="259" y="33"/>
                  </a:lnTo>
                  <a:lnTo>
                    <a:pt x="246" y="34"/>
                  </a:lnTo>
                  <a:lnTo>
                    <a:pt x="238" y="37"/>
                  </a:lnTo>
                  <a:lnTo>
                    <a:pt x="230" y="41"/>
                  </a:lnTo>
                  <a:lnTo>
                    <a:pt x="222" y="44"/>
                  </a:lnTo>
                  <a:lnTo>
                    <a:pt x="214" y="47"/>
                  </a:lnTo>
                  <a:lnTo>
                    <a:pt x="206" y="51"/>
                  </a:lnTo>
                  <a:lnTo>
                    <a:pt x="198" y="54"/>
                  </a:lnTo>
                  <a:lnTo>
                    <a:pt x="190" y="58"/>
                  </a:lnTo>
                  <a:lnTo>
                    <a:pt x="183" y="62"/>
                  </a:lnTo>
                  <a:lnTo>
                    <a:pt x="174" y="65"/>
                  </a:lnTo>
                  <a:lnTo>
                    <a:pt x="167" y="69"/>
                  </a:lnTo>
                  <a:lnTo>
                    <a:pt x="159" y="74"/>
                  </a:lnTo>
                  <a:lnTo>
                    <a:pt x="151" y="78"/>
                  </a:lnTo>
                  <a:lnTo>
                    <a:pt x="143" y="82"/>
                  </a:lnTo>
                  <a:lnTo>
                    <a:pt x="135" y="86"/>
                  </a:lnTo>
                  <a:lnTo>
                    <a:pt x="128" y="90"/>
                  </a:lnTo>
                  <a:lnTo>
                    <a:pt x="120" y="95"/>
                  </a:lnTo>
                  <a:lnTo>
                    <a:pt x="112" y="99"/>
                  </a:lnTo>
                  <a:lnTo>
                    <a:pt x="105" y="104"/>
                  </a:lnTo>
                  <a:lnTo>
                    <a:pt x="98" y="108"/>
                  </a:lnTo>
                  <a:lnTo>
                    <a:pt x="90" y="113"/>
                  </a:lnTo>
                  <a:lnTo>
                    <a:pt x="82" y="118"/>
                  </a:lnTo>
                  <a:lnTo>
                    <a:pt x="75" y="122"/>
                  </a:lnTo>
                  <a:lnTo>
                    <a:pt x="67" y="127"/>
                  </a:lnTo>
                  <a:lnTo>
                    <a:pt x="60" y="132"/>
                  </a:lnTo>
                  <a:lnTo>
                    <a:pt x="53" y="137"/>
                  </a:lnTo>
                  <a:lnTo>
                    <a:pt x="46" y="142"/>
                  </a:lnTo>
                  <a:lnTo>
                    <a:pt x="38" y="147"/>
                  </a:lnTo>
                  <a:lnTo>
                    <a:pt x="31" y="152"/>
                  </a:lnTo>
                  <a:lnTo>
                    <a:pt x="24" y="157"/>
                  </a:lnTo>
                  <a:lnTo>
                    <a:pt x="17" y="162"/>
                  </a:lnTo>
                  <a:lnTo>
                    <a:pt x="10" y="168"/>
                  </a:lnTo>
                  <a:lnTo>
                    <a:pt x="2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4" name="Freeform 50"/>
            <p:cNvSpPr>
              <a:spLocks/>
            </p:cNvSpPr>
            <p:nvPr/>
          </p:nvSpPr>
          <p:spPr bwMode="auto">
            <a:xfrm>
              <a:off x="5110" y="745"/>
              <a:ext cx="97" cy="256"/>
            </a:xfrm>
            <a:custGeom>
              <a:avLst/>
              <a:gdLst>
                <a:gd name="T0" fmla="*/ 96 w 97"/>
                <a:gd name="T1" fmla="*/ 0 h 256"/>
                <a:gd name="T2" fmla="*/ 96 w 97"/>
                <a:gd name="T3" fmla="*/ 0 h 256"/>
                <a:gd name="T4" fmla="*/ 91 w 97"/>
                <a:gd name="T5" fmla="*/ 15 h 256"/>
                <a:gd name="T6" fmla="*/ 86 w 97"/>
                <a:gd name="T7" fmla="*/ 31 h 256"/>
                <a:gd name="T8" fmla="*/ 81 w 97"/>
                <a:gd name="T9" fmla="*/ 46 h 256"/>
                <a:gd name="T10" fmla="*/ 75 w 97"/>
                <a:gd name="T11" fmla="*/ 62 h 256"/>
                <a:gd name="T12" fmla="*/ 70 w 97"/>
                <a:gd name="T13" fmla="*/ 77 h 256"/>
                <a:gd name="T14" fmla="*/ 64 w 97"/>
                <a:gd name="T15" fmla="*/ 93 h 256"/>
                <a:gd name="T16" fmla="*/ 58 w 97"/>
                <a:gd name="T17" fmla="*/ 108 h 256"/>
                <a:gd name="T18" fmla="*/ 52 w 97"/>
                <a:gd name="T19" fmla="*/ 124 h 256"/>
                <a:gd name="T20" fmla="*/ 46 w 97"/>
                <a:gd name="T21" fmla="*/ 140 h 256"/>
                <a:gd name="T22" fmla="*/ 40 w 97"/>
                <a:gd name="T23" fmla="*/ 156 h 256"/>
                <a:gd name="T24" fmla="*/ 33 w 97"/>
                <a:gd name="T25" fmla="*/ 172 h 256"/>
                <a:gd name="T26" fmla="*/ 27 w 97"/>
                <a:gd name="T27" fmla="*/ 188 h 256"/>
                <a:gd name="T28" fmla="*/ 21 w 97"/>
                <a:gd name="T29" fmla="*/ 205 h 256"/>
                <a:gd name="T30" fmla="*/ 14 w 97"/>
                <a:gd name="T31" fmla="*/ 221 h 256"/>
                <a:gd name="T32" fmla="*/ 7 w 97"/>
                <a:gd name="T33" fmla="*/ 238 h 256"/>
                <a:gd name="T34" fmla="*/ 0 w 97"/>
                <a:gd name="T35" fmla="*/ 255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7" h="256">
                  <a:moveTo>
                    <a:pt x="96" y="0"/>
                  </a:moveTo>
                  <a:lnTo>
                    <a:pt x="96" y="0"/>
                  </a:lnTo>
                  <a:lnTo>
                    <a:pt x="91" y="15"/>
                  </a:lnTo>
                  <a:lnTo>
                    <a:pt x="86" y="31"/>
                  </a:lnTo>
                  <a:lnTo>
                    <a:pt x="81" y="46"/>
                  </a:lnTo>
                  <a:lnTo>
                    <a:pt x="75" y="62"/>
                  </a:lnTo>
                  <a:lnTo>
                    <a:pt x="70" y="77"/>
                  </a:lnTo>
                  <a:lnTo>
                    <a:pt x="64" y="93"/>
                  </a:lnTo>
                  <a:lnTo>
                    <a:pt x="58" y="108"/>
                  </a:lnTo>
                  <a:lnTo>
                    <a:pt x="52" y="124"/>
                  </a:lnTo>
                  <a:lnTo>
                    <a:pt x="46" y="140"/>
                  </a:lnTo>
                  <a:lnTo>
                    <a:pt x="40" y="156"/>
                  </a:lnTo>
                  <a:lnTo>
                    <a:pt x="33" y="172"/>
                  </a:lnTo>
                  <a:lnTo>
                    <a:pt x="27" y="188"/>
                  </a:lnTo>
                  <a:lnTo>
                    <a:pt x="21" y="205"/>
                  </a:lnTo>
                  <a:lnTo>
                    <a:pt x="14" y="221"/>
                  </a:lnTo>
                  <a:lnTo>
                    <a:pt x="7" y="238"/>
                  </a:lnTo>
                  <a:lnTo>
                    <a:pt x="0" y="25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5" name="Freeform 51"/>
            <p:cNvSpPr>
              <a:spLocks/>
            </p:cNvSpPr>
            <p:nvPr/>
          </p:nvSpPr>
          <p:spPr bwMode="auto">
            <a:xfrm>
              <a:off x="4469" y="753"/>
              <a:ext cx="71" cy="246"/>
            </a:xfrm>
            <a:custGeom>
              <a:avLst/>
              <a:gdLst>
                <a:gd name="T0" fmla="*/ 0 w 71"/>
                <a:gd name="T1" fmla="*/ 0 h 246"/>
                <a:gd name="T2" fmla="*/ 0 w 71"/>
                <a:gd name="T3" fmla="*/ 0 h 246"/>
                <a:gd name="T4" fmla="*/ 3 w 71"/>
                <a:gd name="T5" fmla="*/ 16 h 246"/>
                <a:gd name="T6" fmla="*/ 7 w 71"/>
                <a:gd name="T7" fmla="*/ 32 h 246"/>
                <a:gd name="T8" fmla="*/ 11 w 71"/>
                <a:gd name="T9" fmla="*/ 47 h 246"/>
                <a:gd name="T10" fmla="*/ 14 w 71"/>
                <a:gd name="T11" fmla="*/ 63 h 246"/>
                <a:gd name="T12" fmla="*/ 18 w 71"/>
                <a:gd name="T13" fmla="*/ 78 h 246"/>
                <a:gd name="T14" fmla="*/ 22 w 71"/>
                <a:gd name="T15" fmla="*/ 93 h 246"/>
                <a:gd name="T16" fmla="*/ 27 w 71"/>
                <a:gd name="T17" fmla="*/ 108 h 246"/>
                <a:gd name="T18" fmla="*/ 31 w 71"/>
                <a:gd name="T19" fmla="*/ 123 h 246"/>
                <a:gd name="T20" fmla="*/ 35 w 71"/>
                <a:gd name="T21" fmla="*/ 138 h 246"/>
                <a:gd name="T22" fmla="*/ 40 w 71"/>
                <a:gd name="T23" fmla="*/ 153 h 246"/>
                <a:gd name="T24" fmla="*/ 45 w 71"/>
                <a:gd name="T25" fmla="*/ 168 h 246"/>
                <a:gd name="T26" fmla="*/ 50 w 71"/>
                <a:gd name="T27" fmla="*/ 183 h 246"/>
                <a:gd name="T28" fmla="*/ 54 w 71"/>
                <a:gd name="T29" fmla="*/ 198 h 246"/>
                <a:gd name="T30" fmla="*/ 60 w 71"/>
                <a:gd name="T31" fmla="*/ 213 h 246"/>
                <a:gd name="T32" fmla="*/ 64 w 71"/>
                <a:gd name="T33" fmla="*/ 229 h 246"/>
                <a:gd name="T34" fmla="*/ 70 w 71"/>
                <a:gd name="T35" fmla="*/ 245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1" h="246">
                  <a:moveTo>
                    <a:pt x="0" y="0"/>
                  </a:moveTo>
                  <a:lnTo>
                    <a:pt x="0" y="0"/>
                  </a:lnTo>
                  <a:lnTo>
                    <a:pt x="3" y="16"/>
                  </a:lnTo>
                  <a:lnTo>
                    <a:pt x="7" y="32"/>
                  </a:lnTo>
                  <a:lnTo>
                    <a:pt x="11" y="47"/>
                  </a:lnTo>
                  <a:lnTo>
                    <a:pt x="14" y="63"/>
                  </a:lnTo>
                  <a:lnTo>
                    <a:pt x="18" y="78"/>
                  </a:lnTo>
                  <a:lnTo>
                    <a:pt x="22" y="93"/>
                  </a:lnTo>
                  <a:lnTo>
                    <a:pt x="27" y="108"/>
                  </a:lnTo>
                  <a:lnTo>
                    <a:pt x="31" y="123"/>
                  </a:lnTo>
                  <a:lnTo>
                    <a:pt x="35" y="138"/>
                  </a:lnTo>
                  <a:lnTo>
                    <a:pt x="40" y="153"/>
                  </a:lnTo>
                  <a:lnTo>
                    <a:pt x="45" y="168"/>
                  </a:lnTo>
                  <a:lnTo>
                    <a:pt x="50" y="183"/>
                  </a:lnTo>
                  <a:lnTo>
                    <a:pt x="54" y="198"/>
                  </a:lnTo>
                  <a:lnTo>
                    <a:pt x="60" y="213"/>
                  </a:lnTo>
                  <a:lnTo>
                    <a:pt x="64" y="229"/>
                  </a:lnTo>
                  <a:lnTo>
                    <a:pt x="70" y="24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6" name="Freeform 52"/>
            <p:cNvSpPr>
              <a:spLocks/>
            </p:cNvSpPr>
            <p:nvPr/>
          </p:nvSpPr>
          <p:spPr bwMode="auto">
            <a:xfrm>
              <a:off x="4358" y="1082"/>
              <a:ext cx="171" cy="55"/>
            </a:xfrm>
            <a:custGeom>
              <a:avLst/>
              <a:gdLst>
                <a:gd name="T0" fmla="*/ 170 w 171"/>
                <a:gd name="T1" fmla="*/ 4 h 55"/>
                <a:gd name="T2" fmla="*/ 164 w 171"/>
                <a:gd name="T3" fmla="*/ 3 h 55"/>
                <a:gd name="T4" fmla="*/ 159 w 171"/>
                <a:gd name="T5" fmla="*/ 2 h 55"/>
                <a:gd name="T6" fmla="*/ 154 w 171"/>
                <a:gd name="T7" fmla="*/ 2 h 55"/>
                <a:gd name="T8" fmla="*/ 149 w 171"/>
                <a:gd name="T9" fmla="*/ 1 h 55"/>
                <a:gd name="T10" fmla="*/ 143 w 171"/>
                <a:gd name="T11" fmla="*/ 1 h 55"/>
                <a:gd name="T12" fmla="*/ 138 w 171"/>
                <a:gd name="T13" fmla="*/ 1 h 55"/>
                <a:gd name="T14" fmla="*/ 133 w 171"/>
                <a:gd name="T15" fmla="*/ 0 h 55"/>
                <a:gd name="T16" fmla="*/ 128 w 171"/>
                <a:gd name="T17" fmla="*/ 0 h 55"/>
                <a:gd name="T18" fmla="*/ 123 w 171"/>
                <a:gd name="T19" fmla="*/ 0 h 55"/>
                <a:gd name="T20" fmla="*/ 117 w 171"/>
                <a:gd name="T21" fmla="*/ 0 h 55"/>
                <a:gd name="T22" fmla="*/ 112 w 171"/>
                <a:gd name="T23" fmla="*/ 0 h 55"/>
                <a:gd name="T24" fmla="*/ 107 w 171"/>
                <a:gd name="T25" fmla="*/ 0 h 55"/>
                <a:gd name="T26" fmla="*/ 101 w 171"/>
                <a:gd name="T27" fmla="*/ 0 h 55"/>
                <a:gd name="T28" fmla="*/ 96 w 171"/>
                <a:gd name="T29" fmla="*/ 0 h 55"/>
                <a:gd name="T30" fmla="*/ 91 w 171"/>
                <a:gd name="T31" fmla="*/ 0 h 55"/>
                <a:gd name="T32" fmla="*/ 85 w 171"/>
                <a:gd name="T33" fmla="*/ 0 h 55"/>
                <a:gd name="T34" fmla="*/ 80 w 171"/>
                <a:gd name="T35" fmla="*/ 0 h 55"/>
                <a:gd name="T36" fmla="*/ 75 w 171"/>
                <a:gd name="T37" fmla="*/ 0 h 55"/>
                <a:gd name="T38" fmla="*/ 69 w 171"/>
                <a:gd name="T39" fmla="*/ 0 h 55"/>
                <a:gd name="T40" fmla="*/ 64 w 171"/>
                <a:gd name="T41" fmla="*/ 0 h 55"/>
                <a:gd name="T42" fmla="*/ 59 w 171"/>
                <a:gd name="T43" fmla="*/ 1 h 55"/>
                <a:gd name="T44" fmla="*/ 53 w 171"/>
                <a:gd name="T45" fmla="*/ 1 h 55"/>
                <a:gd name="T46" fmla="*/ 49 w 171"/>
                <a:gd name="T47" fmla="*/ 1 h 55"/>
                <a:gd name="T48" fmla="*/ 43 w 171"/>
                <a:gd name="T49" fmla="*/ 2 h 55"/>
                <a:gd name="T50" fmla="*/ 38 w 171"/>
                <a:gd name="T51" fmla="*/ 2 h 55"/>
                <a:gd name="T52" fmla="*/ 33 w 171"/>
                <a:gd name="T53" fmla="*/ 2 h 55"/>
                <a:gd name="T54" fmla="*/ 27 w 171"/>
                <a:gd name="T55" fmla="*/ 3 h 55"/>
                <a:gd name="T56" fmla="*/ 23 w 171"/>
                <a:gd name="T57" fmla="*/ 4 h 55"/>
                <a:gd name="T58" fmla="*/ 17 w 171"/>
                <a:gd name="T59" fmla="*/ 4 h 55"/>
                <a:gd name="T60" fmla="*/ 12 w 171"/>
                <a:gd name="T61" fmla="*/ 5 h 55"/>
                <a:gd name="T62" fmla="*/ 7 w 171"/>
                <a:gd name="T63" fmla="*/ 5 h 55"/>
                <a:gd name="T64" fmla="*/ 2 w 171"/>
                <a:gd name="T65" fmla="*/ 6 h 55"/>
                <a:gd name="T66" fmla="*/ 1 w 171"/>
                <a:gd name="T67" fmla="*/ 16 h 55"/>
                <a:gd name="T68" fmla="*/ 1 w 171"/>
                <a:gd name="T69" fmla="*/ 26 h 55"/>
                <a:gd name="T70" fmla="*/ 0 w 171"/>
                <a:gd name="T71" fmla="*/ 37 h 55"/>
                <a:gd name="T72" fmla="*/ 0 w 171"/>
                <a:gd name="T73" fmla="*/ 47 h 55"/>
                <a:gd name="T74" fmla="*/ 10 w 171"/>
                <a:gd name="T75" fmla="*/ 46 h 55"/>
                <a:gd name="T76" fmla="*/ 20 w 171"/>
                <a:gd name="T77" fmla="*/ 46 h 55"/>
                <a:gd name="T78" fmla="*/ 30 w 171"/>
                <a:gd name="T79" fmla="*/ 46 h 55"/>
                <a:gd name="T80" fmla="*/ 40 w 171"/>
                <a:gd name="T81" fmla="*/ 46 h 55"/>
                <a:gd name="T82" fmla="*/ 50 w 171"/>
                <a:gd name="T83" fmla="*/ 46 h 55"/>
                <a:gd name="T84" fmla="*/ 61 w 171"/>
                <a:gd name="T85" fmla="*/ 46 h 55"/>
                <a:gd name="T86" fmla="*/ 70 w 171"/>
                <a:gd name="T87" fmla="*/ 46 h 55"/>
                <a:gd name="T88" fmla="*/ 80 w 171"/>
                <a:gd name="T89" fmla="*/ 46 h 55"/>
                <a:gd name="T90" fmla="*/ 90 w 171"/>
                <a:gd name="T91" fmla="*/ 46 h 55"/>
                <a:gd name="T92" fmla="*/ 100 w 171"/>
                <a:gd name="T93" fmla="*/ 47 h 55"/>
                <a:gd name="T94" fmla="*/ 110 w 171"/>
                <a:gd name="T95" fmla="*/ 48 h 55"/>
                <a:gd name="T96" fmla="*/ 120 w 171"/>
                <a:gd name="T97" fmla="*/ 49 h 55"/>
                <a:gd name="T98" fmla="*/ 130 w 171"/>
                <a:gd name="T99" fmla="*/ 49 h 55"/>
                <a:gd name="T100" fmla="*/ 140 w 171"/>
                <a:gd name="T101" fmla="*/ 51 h 55"/>
                <a:gd name="T102" fmla="*/ 151 w 171"/>
                <a:gd name="T103" fmla="*/ 52 h 55"/>
                <a:gd name="T104" fmla="*/ 162 w 171"/>
                <a:gd name="T105" fmla="*/ 54 h 55"/>
                <a:gd name="T106" fmla="*/ 164 w 171"/>
                <a:gd name="T107" fmla="*/ 41 h 55"/>
                <a:gd name="T108" fmla="*/ 166 w 171"/>
                <a:gd name="T109" fmla="*/ 29 h 55"/>
                <a:gd name="T110" fmla="*/ 168 w 171"/>
                <a:gd name="T111" fmla="*/ 16 h 55"/>
                <a:gd name="T112" fmla="*/ 170 w 171"/>
                <a:gd name="T113" fmla="*/ 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1" h="55">
                  <a:moveTo>
                    <a:pt x="170" y="4"/>
                  </a:moveTo>
                  <a:lnTo>
                    <a:pt x="164" y="3"/>
                  </a:lnTo>
                  <a:lnTo>
                    <a:pt x="159" y="2"/>
                  </a:lnTo>
                  <a:lnTo>
                    <a:pt x="154" y="2"/>
                  </a:lnTo>
                  <a:lnTo>
                    <a:pt x="149" y="1"/>
                  </a:lnTo>
                  <a:lnTo>
                    <a:pt x="143" y="1"/>
                  </a:lnTo>
                  <a:lnTo>
                    <a:pt x="138" y="1"/>
                  </a:lnTo>
                  <a:lnTo>
                    <a:pt x="133" y="0"/>
                  </a:lnTo>
                  <a:lnTo>
                    <a:pt x="128" y="0"/>
                  </a:lnTo>
                  <a:lnTo>
                    <a:pt x="123" y="0"/>
                  </a:lnTo>
                  <a:lnTo>
                    <a:pt x="117" y="0"/>
                  </a:lnTo>
                  <a:lnTo>
                    <a:pt x="112" y="0"/>
                  </a:lnTo>
                  <a:lnTo>
                    <a:pt x="107" y="0"/>
                  </a:lnTo>
                  <a:lnTo>
                    <a:pt x="101" y="0"/>
                  </a:lnTo>
                  <a:lnTo>
                    <a:pt x="96" y="0"/>
                  </a:lnTo>
                  <a:lnTo>
                    <a:pt x="91" y="0"/>
                  </a:lnTo>
                  <a:lnTo>
                    <a:pt x="85" y="0"/>
                  </a:lnTo>
                  <a:lnTo>
                    <a:pt x="80" y="0"/>
                  </a:lnTo>
                  <a:lnTo>
                    <a:pt x="75" y="0"/>
                  </a:lnTo>
                  <a:lnTo>
                    <a:pt x="69" y="0"/>
                  </a:lnTo>
                  <a:lnTo>
                    <a:pt x="64" y="0"/>
                  </a:lnTo>
                  <a:lnTo>
                    <a:pt x="59" y="1"/>
                  </a:lnTo>
                  <a:lnTo>
                    <a:pt x="53" y="1"/>
                  </a:lnTo>
                  <a:lnTo>
                    <a:pt x="49" y="1"/>
                  </a:lnTo>
                  <a:lnTo>
                    <a:pt x="43" y="2"/>
                  </a:lnTo>
                  <a:lnTo>
                    <a:pt x="38" y="2"/>
                  </a:lnTo>
                  <a:lnTo>
                    <a:pt x="33" y="2"/>
                  </a:lnTo>
                  <a:lnTo>
                    <a:pt x="27" y="3"/>
                  </a:lnTo>
                  <a:lnTo>
                    <a:pt x="23" y="4"/>
                  </a:lnTo>
                  <a:lnTo>
                    <a:pt x="17" y="4"/>
                  </a:lnTo>
                  <a:lnTo>
                    <a:pt x="12" y="5"/>
                  </a:lnTo>
                  <a:lnTo>
                    <a:pt x="7" y="5"/>
                  </a:lnTo>
                  <a:lnTo>
                    <a:pt x="2" y="6"/>
                  </a:lnTo>
                  <a:lnTo>
                    <a:pt x="1" y="16"/>
                  </a:lnTo>
                  <a:lnTo>
                    <a:pt x="1" y="26"/>
                  </a:lnTo>
                  <a:lnTo>
                    <a:pt x="0" y="37"/>
                  </a:lnTo>
                  <a:lnTo>
                    <a:pt x="0" y="47"/>
                  </a:lnTo>
                  <a:lnTo>
                    <a:pt x="10" y="46"/>
                  </a:lnTo>
                  <a:lnTo>
                    <a:pt x="20" y="46"/>
                  </a:lnTo>
                  <a:lnTo>
                    <a:pt x="30" y="46"/>
                  </a:lnTo>
                  <a:lnTo>
                    <a:pt x="40" y="46"/>
                  </a:lnTo>
                  <a:lnTo>
                    <a:pt x="50" y="46"/>
                  </a:lnTo>
                  <a:lnTo>
                    <a:pt x="61" y="46"/>
                  </a:lnTo>
                  <a:lnTo>
                    <a:pt x="70" y="46"/>
                  </a:lnTo>
                  <a:lnTo>
                    <a:pt x="80" y="46"/>
                  </a:lnTo>
                  <a:lnTo>
                    <a:pt x="90" y="46"/>
                  </a:lnTo>
                  <a:lnTo>
                    <a:pt x="100" y="47"/>
                  </a:lnTo>
                  <a:lnTo>
                    <a:pt x="110" y="48"/>
                  </a:lnTo>
                  <a:lnTo>
                    <a:pt x="120" y="49"/>
                  </a:lnTo>
                  <a:lnTo>
                    <a:pt x="130" y="49"/>
                  </a:lnTo>
                  <a:lnTo>
                    <a:pt x="140" y="51"/>
                  </a:lnTo>
                  <a:lnTo>
                    <a:pt x="151" y="52"/>
                  </a:lnTo>
                  <a:lnTo>
                    <a:pt x="162" y="54"/>
                  </a:lnTo>
                  <a:lnTo>
                    <a:pt x="164" y="41"/>
                  </a:lnTo>
                  <a:lnTo>
                    <a:pt x="166" y="29"/>
                  </a:lnTo>
                  <a:lnTo>
                    <a:pt x="168" y="16"/>
                  </a:lnTo>
                  <a:lnTo>
                    <a:pt x="170" y="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7" name="Freeform 53"/>
            <p:cNvSpPr>
              <a:spLocks/>
            </p:cNvSpPr>
            <p:nvPr/>
          </p:nvSpPr>
          <p:spPr bwMode="auto">
            <a:xfrm>
              <a:off x="4358" y="1082"/>
              <a:ext cx="171" cy="55"/>
            </a:xfrm>
            <a:custGeom>
              <a:avLst/>
              <a:gdLst>
                <a:gd name="T0" fmla="*/ 170 w 171"/>
                <a:gd name="T1" fmla="*/ 4 h 55"/>
                <a:gd name="T2" fmla="*/ 170 w 171"/>
                <a:gd name="T3" fmla="*/ 4 h 55"/>
                <a:gd name="T4" fmla="*/ 164 w 171"/>
                <a:gd name="T5" fmla="*/ 3 h 55"/>
                <a:gd name="T6" fmla="*/ 159 w 171"/>
                <a:gd name="T7" fmla="*/ 2 h 55"/>
                <a:gd name="T8" fmla="*/ 154 w 171"/>
                <a:gd name="T9" fmla="*/ 2 h 55"/>
                <a:gd name="T10" fmla="*/ 149 w 171"/>
                <a:gd name="T11" fmla="*/ 1 h 55"/>
                <a:gd name="T12" fmla="*/ 143 w 171"/>
                <a:gd name="T13" fmla="*/ 1 h 55"/>
                <a:gd name="T14" fmla="*/ 138 w 171"/>
                <a:gd name="T15" fmla="*/ 1 h 55"/>
                <a:gd name="T16" fmla="*/ 133 w 171"/>
                <a:gd name="T17" fmla="*/ 0 h 55"/>
                <a:gd name="T18" fmla="*/ 128 w 171"/>
                <a:gd name="T19" fmla="*/ 0 h 55"/>
                <a:gd name="T20" fmla="*/ 123 w 171"/>
                <a:gd name="T21" fmla="*/ 0 h 55"/>
                <a:gd name="T22" fmla="*/ 117 w 171"/>
                <a:gd name="T23" fmla="*/ 0 h 55"/>
                <a:gd name="T24" fmla="*/ 112 w 171"/>
                <a:gd name="T25" fmla="*/ 0 h 55"/>
                <a:gd name="T26" fmla="*/ 107 w 171"/>
                <a:gd name="T27" fmla="*/ 0 h 55"/>
                <a:gd name="T28" fmla="*/ 101 w 171"/>
                <a:gd name="T29" fmla="*/ 0 h 55"/>
                <a:gd name="T30" fmla="*/ 96 w 171"/>
                <a:gd name="T31" fmla="*/ 0 h 55"/>
                <a:gd name="T32" fmla="*/ 91 w 171"/>
                <a:gd name="T33" fmla="*/ 0 h 55"/>
                <a:gd name="T34" fmla="*/ 85 w 171"/>
                <a:gd name="T35" fmla="*/ 0 h 55"/>
                <a:gd name="T36" fmla="*/ 80 w 171"/>
                <a:gd name="T37" fmla="*/ 0 h 55"/>
                <a:gd name="T38" fmla="*/ 75 w 171"/>
                <a:gd name="T39" fmla="*/ 0 h 55"/>
                <a:gd name="T40" fmla="*/ 69 w 171"/>
                <a:gd name="T41" fmla="*/ 0 h 55"/>
                <a:gd name="T42" fmla="*/ 64 w 171"/>
                <a:gd name="T43" fmla="*/ 0 h 55"/>
                <a:gd name="T44" fmla="*/ 59 w 171"/>
                <a:gd name="T45" fmla="*/ 1 h 55"/>
                <a:gd name="T46" fmla="*/ 53 w 171"/>
                <a:gd name="T47" fmla="*/ 1 h 55"/>
                <a:gd name="T48" fmla="*/ 49 w 171"/>
                <a:gd name="T49" fmla="*/ 1 h 55"/>
                <a:gd name="T50" fmla="*/ 43 w 171"/>
                <a:gd name="T51" fmla="*/ 2 h 55"/>
                <a:gd name="T52" fmla="*/ 38 w 171"/>
                <a:gd name="T53" fmla="*/ 2 h 55"/>
                <a:gd name="T54" fmla="*/ 33 w 171"/>
                <a:gd name="T55" fmla="*/ 2 h 55"/>
                <a:gd name="T56" fmla="*/ 27 w 171"/>
                <a:gd name="T57" fmla="*/ 3 h 55"/>
                <a:gd name="T58" fmla="*/ 23 w 171"/>
                <a:gd name="T59" fmla="*/ 4 h 55"/>
                <a:gd name="T60" fmla="*/ 17 w 171"/>
                <a:gd name="T61" fmla="*/ 4 h 55"/>
                <a:gd name="T62" fmla="*/ 12 w 171"/>
                <a:gd name="T63" fmla="*/ 5 h 55"/>
                <a:gd name="T64" fmla="*/ 7 w 171"/>
                <a:gd name="T65" fmla="*/ 5 h 55"/>
                <a:gd name="T66" fmla="*/ 2 w 171"/>
                <a:gd name="T67" fmla="*/ 6 h 55"/>
                <a:gd name="T68" fmla="*/ 1 w 171"/>
                <a:gd name="T69" fmla="*/ 16 h 55"/>
                <a:gd name="T70" fmla="*/ 1 w 171"/>
                <a:gd name="T71" fmla="*/ 26 h 55"/>
                <a:gd name="T72" fmla="*/ 0 w 171"/>
                <a:gd name="T73" fmla="*/ 37 h 55"/>
                <a:gd name="T74" fmla="*/ 0 w 171"/>
                <a:gd name="T75" fmla="*/ 47 h 55"/>
                <a:gd name="T76" fmla="*/ 10 w 171"/>
                <a:gd name="T77" fmla="*/ 46 h 55"/>
                <a:gd name="T78" fmla="*/ 20 w 171"/>
                <a:gd name="T79" fmla="*/ 46 h 55"/>
                <a:gd name="T80" fmla="*/ 30 w 171"/>
                <a:gd name="T81" fmla="*/ 46 h 55"/>
                <a:gd name="T82" fmla="*/ 40 w 171"/>
                <a:gd name="T83" fmla="*/ 46 h 55"/>
                <a:gd name="T84" fmla="*/ 50 w 171"/>
                <a:gd name="T85" fmla="*/ 46 h 55"/>
                <a:gd name="T86" fmla="*/ 61 w 171"/>
                <a:gd name="T87" fmla="*/ 46 h 55"/>
                <a:gd name="T88" fmla="*/ 70 w 171"/>
                <a:gd name="T89" fmla="*/ 46 h 55"/>
                <a:gd name="T90" fmla="*/ 80 w 171"/>
                <a:gd name="T91" fmla="*/ 46 h 55"/>
                <a:gd name="T92" fmla="*/ 90 w 171"/>
                <a:gd name="T93" fmla="*/ 46 h 55"/>
                <a:gd name="T94" fmla="*/ 100 w 171"/>
                <a:gd name="T95" fmla="*/ 47 h 55"/>
                <a:gd name="T96" fmla="*/ 110 w 171"/>
                <a:gd name="T97" fmla="*/ 48 h 55"/>
                <a:gd name="T98" fmla="*/ 120 w 171"/>
                <a:gd name="T99" fmla="*/ 49 h 55"/>
                <a:gd name="T100" fmla="*/ 130 w 171"/>
                <a:gd name="T101" fmla="*/ 49 h 55"/>
                <a:gd name="T102" fmla="*/ 140 w 171"/>
                <a:gd name="T103" fmla="*/ 51 h 55"/>
                <a:gd name="T104" fmla="*/ 151 w 171"/>
                <a:gd name="T105" fmla="*/ 52 h 55"/>
                <a:gd name="T106" fmla="*/ 162 w 171"/>
                <a:gd name="T107" fmla="*/ 54 h 55"/>
                <a:gd name="T108" fmla="*/ 164 w 171"/>
                <a:gd name="T109" fmla="*/ 41 h 55"/>
                <a:gd name="T110" fmla="*/ 166 w 171"/>
                <a:gd name="T111" fmla="*/ 29 h 55"/>
                <a:gd name="T112" fmla="*/ 168 w 171"/>
                <a:gd name="T113" fmla="*/ 16 h 55"/>
                <a:gd name="T114" fmla="*/ 170 w 171"/>
                <a:gd name="T115" fmla="*/ 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71" h="55">
                  <a:moveTo>
                    <a:pt x="170" y="4"/>
                  </a:moveTo>
                  <a:lnTo>
                    <a:pt x="170" y="4"/>
                  </a:lnTo>
                  <a:lnTo>
                    <a:pt x="164" y="3"/>
                  </a:lnTo>
                  <a:lnTo>
                    <a:pt x="159" y="2"/>
                  </a:lnTo>
                  <a:lnTo>
                    <a:pt x="154" y="2"/>
                  </a:lnTo>
                  <a:lnTo>
                    <a:pt x="149" y="1"/>
                  </a:lnTo>
                  <a:lnTo>
                    <a:pt x="143" y="1"/>
                  </a:lnTo>
                  <a:lnTo>
                    <a:pt x="138" y="1"/>
                  </a:lnTo>
                  <a:lnTo>
                    <a:pt x="133" y="0"/>
                  </a:lnTo>
                  <a:lnTo>
                    <a:pt x="128" y="0"/>
                  </a:lnTo>
                  <a:lnTo>
                    <a:pt x="123" y="0"/>
                  </a:lnTo>
                  <a:lnTo>
                    <a:pt x="117" y="0"/>
                  </a:lnTo>
                  <a:lnTo>
                    <a:pt x="112" y="0"/>
                  </a:lnTo>
                  <a:lnTo>
                    <a:pt x="107" y="0"/>
                  </a:lnTo>
                  <a:lnTo>
                    <a:pt x="101" y="0"/>
                  </a:lnTo>
                  <a:lnTo>
                    <a:pt x="96" y="0"/>
                  </a:lnTo>
                  <a:lnTo>
                    <a:pt x="91" y="0"/>
                  </a:lnTo>
                  <a:lnTo>
                    <a:pt x="85" y="0"/>
                  </a:lnTo>
                  <a:lnTo>
                    <a:pt x="80" y="0"/>
                  </a:lnTo>
                  <a:lnTo>
                    <a:pt x="75" y="0"/>
                  </a:lnTo>
                  <a:lnTo>
                    <a:pt x="69" y="0"/>
                  </a:lnTo>
                  <a:lnTo>
                    <a:pt x="64" y="0"/>
                  </a:lnTo>
                  <a:lnTo>
                    <a:pt x="59" y="1"/>
                  </a:lnTo>
                  <a:lnTo>
                    <a:pt x="53" y="1"/>
                  </a:lnTo>
                  <a:lnTo>
                    <a:pt x="49" y="1"/>
                  </a:lnTo>
                  <a:lnTo>
                    <a:pt x="43" y="2"/>
                  </a:lnTo>
                  <a:lnTo>
                    <a:pt x="38" y="2"/>
                  </a:lnTo>
                  <a:lnTo>
                    <a:pt x="33" y="2"/>
                  </a:lnTo>
                  <a:lnTo>
                    <a:pt x="27" y="3"/>
                  </a:lnTo>
                  <a:lnTo>
                    <a:pt x="23" y="4"/>
                  </a:lnTo>
                  <a:lnTo>
                    <a:pt x="17" y="4"/>
                  </a:lnTo>
                  <a:lnTo>
                    <a:pt x="12" y="5"/>
                  </a:lnTo>
                  <a:lnTo>
                    <a:pt x="7" y="5"/>
                  </a:lnTo>
                  <a:lnTo>
                    <a:pt x="2" y="6"/>
                  </a:lnTo>
                  <a:lnTo>
                    <a:pt x="1" y="16"/>
                  </a:lnTo>
                  <a:lnTo>
                    <a:pt x="1" y="26"/>
                  </a:lnTo>
                  <a:lnTo>
                    <a:pt x="0" y="37"/>
                  </a:lnTo>
                  <a:lnTo>
                    <a:pt x="0" y="47"/>
                  </a:lnTo>
                  <a:lnTo>
                    <a:pt x="10" y="46"/>
                  </a:lnTo>
                  <a:lnTo>
                    <a:pt x="20" y="46"/>
                  </a:lnTo>
                  <a:lnTo>
                    <a:pt x="30" y="46"/>
                  </a:lnTo>
                  <a:lnTo>
                    <a:pt x="40" y="46"/>
                  </a:lnTo>
                  <a:lnTo>
                    <a:pt x="50" y="46"/>
                  </a:lnTo>
                  <a:lnTo>
                    <a:pt x="61" y="46"/>
                  </a:lnTo>
                  <a:lnTo>
                    <a:pt x="70" y="46"/>
                  </a:lnTo>
                  <a:lnTo>
                    <a:pt x="80" y="46"/>
                  </a:lnTo>
                  <a:lnTo>
                    <a:pt x="90" y="46"/>
                  </a:lnTo>
                  <a:lnTo>
                    <a:pt x="100" y="47"/>
                  </a:lnTo>
                  <a:lnTo>
                    <a:pt x="110" y="48"/>
                  </a:lnTo>
                  <a:lnTo>
                    <a:pt x="120" y="49"/>
                  </a:lnTo>
                  <a:lnTo>
                    <a:pt x="130" y="49"/>
                  </a:lnTo>
                  <a:lnTo>
                    <a:pt x="140" y="51"/>
                  </a:lnTo>
                  <a:lnTo>
                    <a:pt x="151" y="52"/>
                  </a:lnTo>
                  <a:lnTo>
                    <a:pt x="162" y="54"/>
                  </a:lnTo>
                  <a:lnTo>
                    <a:pt x="164" y="41"/>
                  </a:lnTo>
                  <a:lnTo>
                    <a:pt x="166" y="29"/>
                  </a:lnTo>
                  <a:lnTo>
                    <a:pt x="168" y="16"/>
                  </a:lnTo>
                  <a:lnTo>
                    <a:pt x="170" y="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8" name="Freeform 54"/>
            <p:cNvSpPr>
              <a:spLocks/>
            </p:cNvSpPr>
            <p:nvPr/>
          </p:nvSpPr>
          <p:spPr bwMode="auto">
            <a:xfrm>
              <a:off x="4356" y="972"/>
              <a:ext cx="184" cy="57"/>
            </a:xfrm>
            <a:custGeom>
              <a:avLst/>
              <a:gdLst>
                <a:gd name="T0" fmla="*/ 5 w 184"/>
                <a:gd name="T1" fmla="*/ 0 h 57"/>
                <a:gd name="T2" fmla="*/ 16 w 184"/>
                <a:gd name="T3" fmla="*/ 0 h 57"/>
                <a:gd name="T4" fmla="*/ 27 w 184"/>
                <a:gd name="T5" fmla="*/ 1 h 57"/>
                <a:gd name="T6" fmla="*/ 38 w 184"/>
                <a:gd name="T7" fmla="*/ 1 h 57"/>
                <a:gd name="T8" fmla="*/ 50 w 184"/>
                <a:gd name="T9" fmla="*/ 2 h 57"/>
                <a:gd name="T10" fmla="*/ 61 w 184"/>
                <a:gd name="T11" fmla="*/ 2 h 57"/>
                <a:gd name="T12" fmla="*/ 72 w 184"/>
                <a:gd name="T13" fmla="*/ 3 h 57"/>
                <a:gd name="T14" fmla="*/ 83 w 184"/>
                <a:gd name="T15" fmla="*/ 4 h 57"/>
                <a:gd name="T16" fmla="*/ 94 w 184"/>
                <a:gd name="T17" fmla="*/ 4 h 57"/>
                <a:gd name="T18" fmla="*/ 105 w 184"/>
                <a:gd name="T19" fmla="*/ 5 h 57"/>
                <a:gd name="T20" fmla="*/ 116 w 184"/>
                <a:gd name="T21" fmla="*/ 5 h 57"/>
                <a:gd name="T22" fmla="*/ 128 w 184"/>
                <a:gd name="T23" fmla="*/ 5 h 57"/>
                <a:gd name="T24" fmla="*/ 139 w 184"/>
                <a:gd name="T25" fmla="*/ 7 h 57"/>
                <a:gd name="T26" fmla="*/ 150 w 184"/>
                <a:gd name="T27" fmla="*/ 7 h 57"/>
                <a:gd name="T28" fmla="*/ 161 w 184"/>
                <a:gd name="T29" fmla="*/ 7 h 57"/>
                <a:gd name="T30" fmla="*/ 172 w 184"/>
                <a:gd name="T31" fmla="*/ 8 h 57"/>
                <a:gd name="T32" fmla="*/ 179 w 184"/>
                <a:gd name="T33" fmla="*/ 14 h 57"/>
                <a:gd name="T34" fmla="*/ 181 w 184"/>
                <a:gd name="T35" fmla="*/ 26 h 57"/>
                <a:gd name="T36" fmla="*/ 181 w 184"/>
                <a:gd name="T37" fmla="*/ 37 h 57"/>
                <a:gd name="T38" fmla="*/ 179 w 184"/>
                <a:gd name="T39" fmla="*/ 49 h 57"/>
                <a:gd name="T40" fmla="*/ 172 w 184"/>
                <a:gd name="T41" fmla="*/ 55 h 57"/>
                <a:gd name="T42" fmla="*/ 161 w 184"/>
                <a:gd name="T43" fmla="*/ 55 h 57"/>
                <a:gd name="T44" fmla="*/ 150 w 184"/>
                <a:gd name="T45" fmla="*/ 54 h 57"/>
                <a:gd name="T46" fmla="*/ 139 w 184"/>
                <a:gd name="T47" fmla="*/ 54 h 57"/>
                <a:gd name="T48" fmla="*/ 128 w 184"/>
                <a:gd name="T49" fmla="*/ 54 h 57"/>
                <a:gd name="T50" fmla="*/ 117 w 184"/>
                <a:gd name="T51" fmla="*/ 54 h 57"/>
                <a:gd name="T52" fmla="*/ 107 w 184"/>
                <a:gd name="T53" fmla="*/ 53 h 57"/>
                <a:gd name="T54" fmla="*/ 95 w 184"/>
                <a:gd name="T55" fmla="*/ 53 h 57"/>
                <a:gd name="T56" fmla="*/ 84 w 184"/>
                <a:gd name="T57" fmla="*/ 53 h 57"/>
                <a:gd name="T58" fmla="*/ 73 w 184"/>
                <a:gd name="T59" fmla="*/ 53 h 57"/>
                <a:gd name="T60" fmla="*/ 62 w 184"/>
                <a:gd name="T61" fmla="*/ 52 h 57"/>
                <a:gd name="T62" fmla="*/ 51 w 184"/>
                <a:gd name="T63" fmla="*/ 52 h 57"/>
                <a:gd name="T64" fmla="*/ 41 w 184"/>
                <a:gd name="T65" fmla="*/ 52 h 57"/>
                <a:gd name="T66" fmla="*/ 30 w 184"/>
                <a:gd name="T67" fmla="*/ 51 h 57"/>
                <a:gd name="T68" fmla="*/ 18 w 184"/>
                <a:gd name="T69" fmla="*/ 51 h 57"/>
                <a:gd name="T70" fmla="*/ 8 w 184"/>
                <a:gd name="T71" fmla="*/ 51 h 57"/>
                <a:gd name="T72" fmla="*/ 1 w 184"/>
                <a:gd name="T73" fmla="*/ 38 h 57"/>
                <a:gd name="T74" fmla="*/ 0 w 184"/>
                <a:gd name="T75" fmla="*/ 1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84" h="57">
                  <a:moveTo>
                    <a:pt x="0" y="0"/>
                  </a:moveTo>
                  <a:lnTo>
                    <a:pt x="5" y="0"/>
                  </a:lnTo>
                  <a:lnTo>
                    <a:pt x="11" y="0"/>
                  </a:lnTo>
                  <a:lnTo>
                    <a:pt x="16" y="0"/>
                  </a:lnTo>
                  <a:lnTo>
                    <a:pt x="21" y="1"/>
                  </a:lnTo>
                  <a:lnTo>
                    <a:pt x="27" y="1"/>
                  </a:lnTo>
                  <a:lnTo>
                    <a:pt x="33" y="1"/>
                  </a:lnTo>
                  <a:lnTo>
                    <a:pt x="38" y="1"/>
                  </a:lnTo>
                  <a:lnTo>
                    <a:pt x="44" y="2"/>
                  </a:lnTo>
                  <a:lnTo>
                    <a:pt x="50" y="2"/>
                  </a:lnTo>
                  <a:lnTo>
                    <a:pt x="55" y="2"/>
                  </a:lnTo>
                  <a:lnTo>
                    <a:pt x="61" y="2"/>
                  </a:lnTo>
                  <a:lnTo>
                    <a:pt x="66" y="3"/>
                  </a:lnTo>
                  <a:lnTo>
                    <a:pt x="72" y="3"/>
                  </a:lnTo>
                  <a:lnTo>
                    <a:pt x="77" y="4"/>
                  </a:lnTo>
                  <a:lnTo>
                    <a:pt x="83" y="4"/>
                  </a:lnTo>
                  <a:lnTo>
                    <a:pt x="88" y="4"/>
                  </a:lnTo>
                  <a:lnTo>
                    <a:pt x="94" y="4"/>
                  </a:lnTo>
                  <a:lnTo>
                    <a:pt x="100" y="4"/>
                  </a:lnTo>
                  <a:lnTo>
                    <a:pt x="105" y="5"/>
                  </a:lnTo>
                  <a:lnTo>
                    <a:pt x="111" y="5"/>
                  </a:lnTo>
                  <a:lnTo>
                    <a:pt x="116" y="5"/>
                  </a:lnTo>
                  <a:lnTo>
                    <a:pt x="122" y="5"/>
                  </a:lnTo>
                  <a:lnTo>
                    <a:pt x="128" y="5"/>
                  </a:lnTo>
                  <a:lnTo>
                    <a:pt x="133" y="6"/>
                  </a:lnTo>
                  <a:lnTo>
                    <a:pt x="139" y="7"/>
                  </a:lnTo>
                  <a:lnTo>
                    <a:pt x="144" y="7"/>
                  </a:lnTo>
                  <a:lnTo>
                    <a:pt x="150" y="7"/>
                  </a:lnTo>
                  <a:lnTo>
                    <a:pt x="155" y="7"/>
                  </a:lnTo>
                  <a:lnTo>
                    <a:pt x="161" y="7"/>
                  </a:lnTo>
                  <a:lnTo>
                    <a:pt x="167" y="8"/>
                  </a:lnTo>
                  <a:lnTo>
                    <a:pt x="172" y="8"/>
                  </a:lnTo>
                  <a:lnTo>
                    <a:pt x="178" y="8"/>
                  </a:lnTo>
                  <a:lnTo>
                    <a:pt x="179" y="14"/>
                  </a:lnTo>
                  <a:lnTo>
                    <a:pt x="180" y="20"/>
                  </a:lnTo>
                  <a:lnTo>
                    <a:pt x="181" y="26"/>
                  </a:lnTo>
                  <a:lnTo>
                    <a:pt x="183" y="32"/>
                  </a:lnTo>
                  <a:lnTo>
                    <a:pt x="181" y="37"/>
                  </a:lnTo>
                  <a:lnTo>
                    <a:pt x="180" y="43"/>
                  </a:lnTo>
                  <a:lnTo>
                    <a:pt x="179" y="49"/>
                  </a:lnTo>
                  <a:lnTo>
                    <a:pt x="178" y="56"/>
                  </a:lnTo>
                  <a:lnTo>
                    <a:pt x="172" y="55"/>
                  </a:lnTo>
                  <a:lnTo>
                    <a:pt x="167" y="55"/>
                  </a:lnTo>
                  <a:lnTo>
                    <a:pt x="161" y="55"/>
                  </a:lnTo>
                  <a:lnTo>
                    <a:pt x="156" y="54"/>
                  </a:lnTo>
                  <a:lnTo>
                    <a:pt x="150" y="54"/>
                  </a:lnTo>
                  <a:lnTo>
                    <a:pt x="145" y="54"/>
                  </a:lnTo>
                  <a:lnTo>
                    <a:pt x="139" y="54"/>
                  </a:lnTo>
                  <a:lnTo>
                    <a:pt x="134" y="54"/>
                  </a:lnTo>
                  <a:lnTo>
                    <a:pt x="128" y="54"/>
                  </a:lnTo>
                  <a:lnTo>
                    <a:pt x="122" y="54"/>
                  </a:lnTo>
                  <a:lnTo>
                    <a:pt x="117" y="54"/>
                  </a:lnTo>
                  <a:lnTo>
                    <a:pt x="112" y="53"/>
                  </a:lnTo>
                  <a:lnTo>
                    <a:pt x="107" y="53"/>
                  </a:lnTo>
                  <a:lnTo>
                    <a:pt x="101" y="53"/>
                  </a:lnTo>
                  <a:lnTo>
                    <a:pt x="95" y="53"/>
                  </a:lnTo>
                  <a:lnTo>
                    <a:pt x="90" y="53"/>
                  </a:lnTo>
                  <a:lnTo>
                    <a:pt x="84" y="53"/>
                  </a:lnTo>
                  <a:lnTo>
                    <a:pt x="79" y="53"/>
                  </a:lnTo>
                  <a:lnTo>
                    <a:pt x="73" y="53"/>
                  </a:lnTo>
                  <a:lnTo>
                    <a:pt x="68" y="53"/>
                  </a:lnTo>
                  <a:lnTo>
                    <a:pt x="62" y="52"/>
                  </a:lnTo>
                  <a:lnTo>
                    <a:pt x="57" y="52"/>
                  </a:lnTo>
                  <a:lnTo>
                    <a:pt x="51" y="52"/>
                  </a:lnTo>
                  <a:lnTo>
                    <a:pt x="46" y="52"/>
                  </a:lnTo>
                  <a:lnTo>
                    <a:pt x="41" y="52"/>
                  </a:lnTo>
                  <a:lnTo>
                    <a:pt x="35" y="51"/>
                  </a:lnTo>
                  <a:lnTo>
                    <a:pt x="30" y="51"/>
                  </a:lnTo>
                  <a:lnTo>
                    <a:pt x="24" y="51"/>
                  </a:lnTo>
                  <a:lnTo>
                    <a:pt x="18" y="51"/>
                  </a:lnTo>
                  <a:lnTo>
                    <a:pt x="13" y="51"/>
                  </a:lnTo>
                  <a:lnTo>
                    <a:pt x="8" y="51"/>
                  </a:lnTo>
                  <a:lnTo>
                    <a:pt x="2" y="51"/>
                  </a:lnTo>
                  <a:lnTo>
                    <a:pt x="1" y="38"/>
                  </a:lnTo>
                  <a:lnTo>
                    <a:pt x="1" y="25"/>
                  </a:lnTo>
                  <a:lnTo>
                    <a:pt x="0" y="12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9" name="Freeform 55"/>
            <p:cNvSpPr>
              <a:spLocks/>
            </p:cNvSpPr>
            <p:nvPr/>
          </p:nvSpPr>
          <p:spPr bwMode="auto">
            <a:xfrm>
              <a:off x="4356" y="972"/>
              <a:ext cx="184" cy="57"/>
            </a:xfrm>
            <a:custGeom>
              <a:avLst/>
              <a:gdLst>
                <a:gd name="T0" fmla="*/ 0 w 184"/>
                <a:gd name="T1" fmla="*/ 0 h 57"/>
                <a:gd name="T2" fmla="*/ 11 w 184"/>
                <a:gd name="T3" fmla="*/ 0 h 57"/>
                <a:gd name="T4" fmla="*/ 21 w 184"/>
                <a:gd name="T5" fmla="*/ 1 h 57"/>
                <a:gd name="T6" fmla="*/ 33 w 184"/>
                <a:gd name="T7" fmla="*/ 1 h 57"/>
                <a:gd name="T8" fmla="*/ 44 w 184"/>
                <a:gd name="T9" fmla="*/ 2 h 57"/>
                <a:gd name="T10" fmla="*/ 55 w 184"/>
                <a:gd name="T11" fmla="*/ 2 h 57"/>
                <a:gd name="T12" fmla="*/ 66 w 184"/>
                <a:gd name="T13" fmla="*/ 3 h 57"/>
                <a:gd name="T14" fmla="*/ 77 w 184"/>
                <a:gd name="T15" fmla="*/ 4 h 57"/>
                <a:gd name="T16" fmla="*/ 88 w 184"/>
                <a:gd name="T17" fmla="*/ 4 h 57"/>
                <a:gd name="T18" fmla="*/ 100 w 184"/>
                <a:gd name="T19" fmla="*/ 4 h 57"/>
                <a:gd name="T20" fmla="*/ 111 w 184"/>
                <a:gd name="T21" fmla="*/ 5 h 57"/>
                <a:gd name="T22" fmla="*/ 122 w 184"/>
                <a:gd name="T23" fmla="*/ 5 h 57"/>
                <a:gd name="T24" fmla="*/ 133 w 184"/>
                <a:gd name="T25" fmla="*/ 6 h 57"/>
                <a:gd name="T26" fmla="*/ 144 w 184"/>
                <a:gd name="T27" fmla="*/ 7 h 57"/>
                <a:gd name="T28" fmla="*/ 155 w 184"/>
                <a:gd name="T29" fmla="*/ 7 h 57"/>
                <a:gd name="T30" fmla="*/ 167 w 184"/>
                <a:gd name="T31" fmla="*/ 8 h 57"/>
                <a:gd name="T32" fmla="*/ 178 w 184"/>
                <a:gd name="T33" fmla="*/ 8 h 57"/>
                <a:gd name="T34" fmla="*/ 180 w 184"/>
                <a:gd name="T35" fmla="*/ 20 h 57"/>
                <a:gd name="T36" fmla="*/ 183 w 184"/>
                <a:gd name="T37" fmla="*/ 32 h 57"/>
                <a:gd name="T38" fmla="*/ 180 w 184"/>
                <a:gd name="T39" fmla="*/ 43 h 57"/>
                <a:gd name="T40" fmla="*/ 178 w 184"/>
                <a:gd name="T41" fmla="*/ 56 h 57"/>
                <a:gd name="T42" fmla="*/ 167 w 184"/>
                <a:gd name="T43" fmla="*/ 55 h 57"/>
                <a:gd name="T44" fmla="*/ 156 w 184"/>
                <a:gd name="T45" fmla="*/ 54 h 57"/>
                <a:gd name="T46" fmla="*/ 145 w 184"/>
                <a:gd name="T47" fmla="*/ 54 h 57"/>
                <a:gd name="T48" fmla="*/ 134 w 184"/>
                <a:gd name="T49" fmla="*/ 54 h 57"/>
                <a:gd name="T50" fmla="*/ 122 w 184"/>
                <a:gd name="T51" fmla="*/ 54 h 57"/>
                <a:gd name="T52" fmla="*/ 112 w 184"/>
                <a:gd name="T53" fmla="*/ 53 h 57"/>
                <a:gd name="T54" fmla="*/ 101 w 184"/>
                <a:gd name="T55" fmla="*/ 53 h 57"/>
                <a:gd name="T56" fmla="*/ 90 w 184"/>
                <a:gd name="T57" fmla="*/ 53 h 57"/>
                <a:gd name="T58" fmla="*/ 79 w 184"/>
                <a:gd name="T59" fmla="*/ 53 h 57"/>
                <a:gd name="T60" fmla="*/ 68 w 184"/>
                <a:gd name="T61" fmla="*/ 53 h 57"/>
                <a:gd name="T62" fmla="*/ 57 w 184"/>
                <a:gd name="T63" fmla="*/ 52 h 57"/>
                <a:gd name="T64" fmla="*/ 46 w 184"/>
                <a:gd name="T65" fmla="*/ 52 h 57"/>
                <a:gd name="T66" fmla="*/ 35 w 184"/>
                <a:gd name="T67" fmla="*/ 51 h 57"/>
                <a:gd name="T68" fmla="*/ 24 w 184"/>
                <a:gd name="T69" fmla="*/ 51 h 57"/>
                <a:gd name="T70" fmla="*/ 13 w 184"/>
                <a:gd name="T71" fmla="*/ 51 h 57"/>
                <a:gd name="T72" fmla="*/ 2 w 184"/>
                <a:gd name="T73" fmla="*/ 51 h 57"/>
                <a:gd name="T74" fmla="*/ 1 w 184"/>
                <a:gd name="T75" fmla="*/ 25 h 57"/>
                <a:gd name="T76" fmla="*/ 0 w 184"/>
                <a:gd name="T7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84" h="57">
                  <a:moveTo>
                    <a:pt x="0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6" y="0"/>
                  </a:lnTo>
                  <a:lnTo>
                    <a:pt x="21" y="1"/>
                  </a:lnTo>
                  <a:lnTo>
                    <a:pt x="27" y="1"/>
                  </a:lnTo>
                  <a:lnTo>
                    <a:pt x="33" y="1"/>
                  </a:lnTo>
                  <a:lnTo>
                    <a:pt x="38" y="1"/>
                  </a:lnTo>
                  <a:lnTo>
                    <a:pt x="44" y="2"/>
                  </a:lnTo>
                  <a:lnTo>
                    <a:pt x="50" y="2"/>
                  </a:lnTo>
                  <a:lnTo>
                    <a:pt x="55" y="2"/>
                  </a:lnTo>
                  <a:lnTo>
                    <a:pt x="61" y="2"/>
                  </a:lnTo>
                  <a:lnTo>
                    <a:pt x="66" y="3"/>
                  </a:lnTo>
                  <a:lnTo>
                    <a:pt x="72" y="3"/>
                  </a:lnTo>
                  <a:lnTo>
                    <a:pt x="77" y="4"/>
                  </a:lnTo>
                  <a:lnTo>
                    <a:pt x="83" y="4"/>
                  </a:lnTo>
                  <a:lnTo>
                    <a:pt x="88" y="4"/>
                  </a:lnTo>
                  <a:lnTo>
                    <a:pt x="94" y="4"/>
                  </a:lnTo>
                  <a:lnTo>
                    <a:pt x="100" y="4"/>
                  </a:lnTo>
                  <a:lnTo>
                    <a:pt x="105" y="5"/>
                  </a:lnTo>
                  <a:lnTo>
                    <a:pt x="111" y="5"/>
                  </a:lnTo>
                  <a:lnTo>
                    <a:pt x="116" y="5"/>
                  </a:lnTo>
                  <a:lnTo>
                    <a:pt x="122" y="5"/>
                  </a:lnTo>
                  <a:lnTo>
                    <a:pt x="128" y="5"/>
                  </a:lnTo>
                  <a:lnTo>
                    <a:pt x="133" y="6"/>
                  </a:lnTo>
                  <a:lnTo>
                    <a:pt x="139" y="7"/>
                  </a:lnTo>
                  <a:lnTo>
                    <a:pt x="144" y="7"/>
                  </a:lnTo>
                  <a:lnTo>
                    <a:pt x="150" y="7"/>
                  </a:lnTo>
                  <a:lnTo>
                    <a:pt x="155" y="7"/>
                  </a:lnTo>
                  <a:lnTo>
                    <a:pt x="161" y="7"/>
                  </a:lnTo>
                  <a:lnTo>
                    <a:pt x="167" y="8"/>
                  </a:lnTo>
                  <a:lnTo>
                    <a:pt x="172" y="8"/>
                  </a:lnTo>
                  <a:lnTo>
                    <a:pt x="178" y="8"/>
                  </a:lnTo>
                  <a:lnTo>
                    <a:pt x="179" y="14"/>
                  </a:lnTo>
                  <a:lnTo>
                    <a:pt x="180" y="20"/>
                  </a:lnTo>
                  <a:lnTo>
                    <a:pt x="181" y="26"/>
                  </a:lnTo>
                  <a:lnTo>
                    <a:pt x="183" y="32"/>
                  </a:lnTo>
                  <a:lnTo>
                    <a:pt x="181" y="37"/>
                  </a:lnTo>
                  <a:lnTo>
                    <a:pt x="180" y="43"/>
                  </a:lnTo>
                  <a:lnTo>
                    <a:pt x="179" y="49"/>
                  </a:lnTo>
                  <a:lnTo>
                    <a:pt x="178" y="56"/>
                  </a:lnTo>
                  <a:lnTo>
                    <a:pt x="172" y="55"/>
                  </a:lnTo>
                  <a:lnTo>
                    <a:pt x="167" y="55"/>
                  </a:lnTo>
                  <a:lnTo>
                    <a:pt x="161" y="55"/>
                  </a:lnTo>
                  <a:lnTo>
                    <a:pt x="156" y="54"/>
                  </a:lnTo>
                  <a:lnTo>
                    <a:pt x="150" y="54"/>
                  </a:lnTo>
                  <a:lnTo>
                    <a:pt x="145" y="54"/>
                  </a:lnTo>
                  <a:lnTo>
                    <a:pt x="139" y="54"/>
                  </a:lnTo>
                  <a:lnTo>
                    <a:pt x="134" y="54"/>
                  </a:lnTo>
                  <a:lnTo>
                    <a:pt x="128" y="54"/>
                  </a:lnTo>
                  <a:lnTo>
                    <a:pt x="122" y="54"/>
                  </a:lnTo>
                  <a:lnTo>
                    <a:pt x="117" y="54"/>
                  </a:lnTo>
                  <a:lnTo>
                    <a:pt x="112" y="53"/>
                  </a:lnTo>
                  <a:lnTo>
                    <a:pt x="107" y="53"/>
                  </a:lnTo>
                  <a:lnTo>
                    <a:pt x="101" y="53"/>
                  </a:lnTo>
                  <a:lnTo>
                    <a:pt x="95" y="53"/>
                  </a:lnTo>
                  <a:lnTo>
                    <a:pt x="90" y="53"/>
                  </a:lnTo>
                  <a:lnTo>
                    <a:pt x="84" y="53"/>
                  </a:lnTo>
                  <a:lnTo>
                    <a:pt x="79" y="53"/>
                  </a:lnTo>
                  <a:lnTo>
                    <a:pt x="73" y="53"/>
                  </a:lnTo>
                  <a:lnTo>
                    <a:pt x="68" y="53"/>
                  </a:lnTo>
                  <a:lnTo>
                    <a:pt x="62" y="52"/>
                  </a:lnTo>
                  <a:lnTo>
                    <a:pt x="57" y="52"/>
                  </a:lnTo>
                  <a:lnTo>
                    <a:pt x="51" y="52"/>
                  </a:lnTo>
                  <a:lnTo>
                    <a:pt x="46" y="52"/>
                  </a:lnTo>
                  <a:lnTo>
                    <a:pt x="41" y="52"/>
                  </a:lnTo>
                  <a:lnTo>
                    <a:pt x="35" y="51"/>
                  </a:lnTo>
                  <a:lnTo>
                    <a:pt x="30" y="51"/>
                  </a:lnTo>
                  <a:lnTo>
                    <a:pt x="24" y="51"/>
                  </a:lnTo>
                  <a:lnTo>
                    <a:pt x="18" y="51"/>
                  </a:lnTo>
                  <a:lnTo>
                    <a:pt x="13" y="51"/>
                  </a:lnTo>
                  <a:lnTo>
                    <a:pt x="8" y="51"/>
                  </a:lnTo>
                  <a:lnTo>
                    <a:pt x="2" y="51"/>
                  </a:lnTo>
                  <a:lnTo>
                    <a:pt x="1" y="38"/>
                  </a:lnTo>
                  <a:lnTo>
                    <a:pt x="1" y="25"/>
                  </a:lnTo>
                  <a:lnTo>
                    <a:pt x="0" y="1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0" name="Freeform 56"/>
            <p:cNvSpPr>
              <a:spLocks/>
            </p:cNvSpPr>
            <p:nvPr/>
          </p:nvSpPr>
          <p:spPr bwMode="auto">
            <a:xfrm>
              <a:off x="4356" y="853"/>
              <a:ext cx="158" cy="63"/>
            </a:xfrm>
            <a:custGeom>
              <a:avLst/>
              <a:gdLst>
                <a:gd name="T0" fmla="*/ 0 w 158"/>
                <a:gd name="T1" fmla="*/ 0 h 63"/>
                <a:gd name="T2" fmla="*/ 138 w 158"/>
                <a:gd name="T3" fmla="*/ 6 h 63"/>
                <a:gd name="T4" fmla="*/ 157 w 158"/>
                <a:gd name="T5" fmla="*/ 62 h 63"/>
                <a:gd name="T6" fmla="*/ 2 w 158"/>
                <a:gd name="T7" fmla="*/ 49 h 63"/>
                <a:gd name="T8" fmla="*/ 0 w 158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63">
                  <a:moveTo>
                    <a:pt x="0" y="0"/>
                  </a:moveTo>
                  <a:lnTo>
                    <a:pt x="138" y="6"/>
                  </a:lnTo>
                  <a:lnTo>
                    <a:pt x="157" y="62"/>
                  </a:lnTo>
                  <a:lnTo>
                    <a:pt x="2" y="49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1" name="Freeform 57"/>
            <p:cNvSpPr>
              <a:spLocks/>
            </p:cNvSpPr>
            <p:nvPr/>
          </p:nvSpPr>
          <p:spPr bwMode="auto">
            <a:xfrm>
              <a:off x="4356" y="853"/>
              <a:ext cx="158" cy="63"/>
            </a:xfrm>
            <a:custGeom>
              <a:avLst/>
              <a:gdLst>
                <a:gd name="T0" fmla="*/ 0 w 158"/>
                <a:gd name="T1" fmla="*/ 0 h 63"/>
                <a:gd name="T2" fmla="*/ 138 w 158"/>
                <a:gd name="T3" fmla="*/ 6 h 63"/>
                <a:gd name="T4" fmla="*/ 157 w 158"/>
                <a:gd name="T5" fmla="*/ 62 h 63"/>
                <a:gd name="T6" fmla="*/ 2 w 158"/>
                <a:gd name="T7" fmla="*/ 49 h 63"/>
                <a:gd name="T8" fmla="*/ 0 w 158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63">
                  <a:moveTo>
                    <a:pt x="0" y="0"/>
                  </a:moveTo>
                  <a:lnTo>
                    <a:pt x="138" y="6"/>
                  </a:lnTo>
                  <a:lnTo>
                    <a:pt x="157" y="62"/>
                  </a:lnTo>
                  <a:lnTo>
                    <a:pt x="2" y="4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2" name="Freeform 58"/>
            <p:cNvSpPr>
              <a:spLocks/>
            </p:cNvSpPr>
            <p:nvPr/>
          </p:nvSpPr>
          <p:spPr bwMode="auto">
            <a:xfrm>
              <a:off x="4358" y="739"/>
              <a:ext cx="128" cy="80"/>
            </a:xfrm>
            <a:custGeom>
              <a:avLst/>
              <a:gdLst>
                <a:gd name="T0" fmla="*/ 0 w 128"/>
                <a:gd name="T1" fmla="*/ 0 h 80"/>
                <a:gd name="T2" fmla="*/ 5 w 128"/>
                <a:gd name="T3" fmla="*/ 1 h 80"/>
                <a:gd name="T4" fmla="*/ 11 w 128"/>
                <a:gd name="T5" fmla="*/ 2 h 80"/>
                <a:gd name="T6" fmla="*/ 16 w 128"/>
                <a:gd name="T7" fmla="*/ 4 h 80"/>
                <a:gd name="T8" fmla="*/ 22 w 128"/>
                <a:gd name="T9" fmla="*/ 5 h 80"/>
                <a:gd name="T10" fmla="*/ 28 w 128"/>
                <a:gd name="T11" fmla="*/ 6 h 80"/>
                <a:gd name="T12" fmla="*/ 34 w 128"/>
                <a:gd name="T13" fmla="*/ 8 h 80"/>
                <a:gd name="T14" fmla="*/ 41 w 128"/>
                <a:gd name="T15" fmla="*/ 9 h 80"/>
                <a:gd name="T16" fmla="*/ 47 w 128"/>
                <a:gd name="T17" fmla="*/ 10 h 80"/>
                <a:gd name="T18" fmla="*/ 54 w 128"/>
                <a:gd name="T19" fmla="*/ 11 h 80"/>
                <a:gd name="T20" fmla="*/ 61 w 128"/>
                <a:gd name="T21" fmla="*/ 12 h 80"/>
                <a:gd name="T22" fmla="*/ 69 w 128"/>
                <a:gd name="T23" fmla="*/ 13 h 80"/>
                <a:gd name="T24" fmla="*/ 76 w 128"/>
                <a:gd name="T25" fmla="*/ 14 h 80"/>
                <a:gd name="T26" fmla="*/ 83 w 128"/>
                <a:gd name="T27" fmla="*/ 15 h 80"/>
                <a:gd name="T28" fmla="*/ 92 w 128"/>
                <a:gd name="T29" fmla="*/ 16 h 80"/>
                <a:gd name="T30" fmla="*/ 99 w 128"/>
                <a:gd name="T31" fmla="*/ 18 h 80"/>
                <a:gd name="T32" fmla="*/ 108 w 128"/>
                <a:gd name="T33" fmla="*/ 19 h 80"/>
                <a:gd name="T34" fmla="*/ 110 w 128"/>
                <a:gd name="T35" fmla="*/ 26 h 80"/>
                <a:gd name="T36" fmla="*/ 112 w 128"/>
                <a:gd name="T37" fmla="*/ 34 h 80"/>
                <a:gd name="T38" fmla="*/ 115 w 128"/>
                <a:gd name="T39" fmla="*/ 41 h 80"/>
                <a:gd name="T40" fmla="*/ 117 w 128"/>
                <a:gd name="T41" fmla="*/ 49 h 80"/>
                <a:gd name="T42" fmla="*/ 119 w 128"/>
                <a:gd name="T43" fmla="*/ 56 h 80"/>
                <a:gd name="T44" fmla="*/ 122 w 128"/>
                <a:gd name="T45" fmla="*/ 63 h 80"/>
                <a:gd name="T46" fmla="*/ 124 w 128"/>
                <a:gd name="T47" fmla="*/ 71 h 80"/>
                <a:gd name="T48" fmla="*/ 127 w 128"/>
                <a:gd name="T49" fmla="*/ 79 h 80"/>
                <a:gd name="T50" fmla="*/ 118 w 128"/>
                <a:gd name="T51" fmla="*/ 77 h 80"/>
                <a:gd name="T52" fmla="*/ 110 w 128"/>
                <a:gd name="T53" fmla="*/ 76 h 80"/>
                <a:gd name="T54" fmla="*/ 101 w 128"/>
                <a:gd name="T55" fmla="*/ 75 h 80"/>
                <a:gd name="T56" fmla="*/ 93 w 128"/>
                <a:gd name="T57" fmla="*/ 74 h 80"/>
                <a:gd name="T58" fmla="*/ 85 w 128"/>
                <a:gd name="T59" fmla="*/ 73 h 80"/>
                <a:gd name="T60" fmla="*/ 76 w 128"/>
                <a:gd name="T61" fmla="*/ 72 h 80"/>
                <a:gd name="T62" fmla="*/ 69 w 128"/>
                <a:gd name="T63" fmla="*/ 71 h 80"/>
                <a:gd name="T64" fmla="*/ 60 w 128"/>
                <a:gd name="T65" fmla="*/ 70 h 80"/>
                <a:gd name="T66" fmla="*/ 53 w 128"/>
                <a:gd name="T67" fmla="*/ 69 h 80"/>
                <a:gd name="T68" fmla="*/ 44 w 128"/>
                <a:gd name="T69" fmla="*/ 68 h 80"/>
                <a:gd name="T70" fmla="*/ 37 w 128"/>
                <a:gd name="T71" fmla="*/ 67 h 80"/>
                <a:gd name="T72" fmla="*/ 29 w 128"/>
                <a:gd name="T73" fmla="*/ 66 h 80"/>
                <a:gd name="T74" fmla="*/ 21 w 128"/>
                <a:gd name="T75" fmla="*/ 65 h 80"/>
                <a:gd name="T76" fmla="*/ 14 w 128"/>
                <a:gd name="T77" fmla="*/ 64 h 80"/>
                <a:gd name="T78" fmla="*/ 7 w 128"/>
                <a:gd name="T79" fmla="*/ 63 h 80"/>
                <a:gd name="T80" fmla="*/ 0 w 128"/>
                <a:gd name="T81" fmla="*/ 62 h 80"/>
                <a:gd name="T82" fmla="*/ 0 w 128"/>
                <a:gd name="T83" fmla="*/ 46 h 80"/>
                <a:gd name="T84" fmla="*/ 0 w 128"/>
                <a:gd name="T85" fmla="*/ 30 h 80"/>
                <a:gd name="T86" fmla="*/ 0 w 128"/>
                <a:gd name="T87" fmla="*/ 15 h 80"/>
                <a:gd name="T88" fmla="*/ 0 w 128"/>
                <a:gd name="T8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8" h="80">
                  <a:moveTo>
                    <a:pt x="0" y="0"/>
                  </a:moveTo>
                  <a:lnTo>
                    <a:pt x="5" y="1"/>
                  </a:lnTo>
                  <a:lnTo>
                    <a:pt x="11" y="2"/>
                  </a:lnTo>
                  <a:lnTo>
                    <a:pt x="16" y="4"/>
                  </a:lnTo>
                  <a:lnTo>
                    <a:pt x="22" y="5"/>
                  </a:lnTo>
                  <a:lnTo>
                    <a:pt x="28" y="6"/>
                  </a:lnTo>
                  <a:lnTo>
                    <a:pt x="34" y="8"/>
                  </a:lnTo>
                  <a:lnTo>
                    <a:pt x="41" y="9"/>
                  </a:lnTo>
                  <a:lnTo>
                    <a:pt x="47" y="10"/>
                  </a:lnTo>
                  <a:lnTo>
                    <a:pt x="54" y="11"/>
                  </a:lnTo>
                  <a:lnTo>
                    <a:pt x="61" y="12"/>
                  </a:lnTo>
                  <a:lnTo>
                    <a:pt x="69" y="13"/>
                  </a:lnTo>
                  <a:lnTo>
                    <a:pt x="76" y="14"/>
                  </a:lnTo>
                  <a:lnTo>
                    <a:pt x="83" y="15"/>
                  </a:lnTo>
                  <a:lnTo>
                    <a:pt x="92" y="16"/>
                  </a:lnTo>
                  <a:lnTo>
                    <a:pt x="99" y="18"/>
                  </a:lnTo>
                  <a:lnTo>
                    <a:pt x="108" y="19"/>
                  </a:lnTo>
                  <a:lnTo>
                    <a:pt x="110" y="26"/>
                  </a:lnTo>
                  <a:lnTo>
                    <a:pt x="112" y="34"/>
                  </a:lnTo>
                  <a:lnTo>
                    <a:pt x="115" y="41"/>
                  </a:lnTo>
                  <a:lnTo>
                    <a:pt x="117" y="49"/>
                  </a:lnTo>
                  <a:lnTo>
                    <a:pt x="119" y="56"/>
                  </a:lnTo>
                  <a:lnTo>
                    <a:pt x="122" y="63"/>
                  </a:lnTo>
                  <a:lnTo>
                    <a:pt x="124" y="71"/>
                  </a:lnTo>
                  <a:lnTo>
                    <a:pt x="127" y="79"/>
                  </a:lnTo>
                  <a:lnTo>
                    <a:pt x="118" y="77"/>
                  </a:lnTo>
                  <a:lnTo>
                    <a:pt x="110" y="76"/>
                  </a:lnTo>
                  <a:lnTo>
                    <a:pt x="101" y="75"/>
                  </a:lnTo>
                  <a:lnTo>
                    <a:pt x="93" y="74"/>
                  </a:lnTo>
                  <a:lnTo>
                    <a:pt x="85" y="73"/>
                  </a:lnTo>
                  <a:lnTo>
                    <a:pt x="76" y="72"/>
                  </a:lnTo>
                  <a:lnTo>
                    <a:pt x="69" y="71"/>
                  </a:lnTo>
                  <a:lnTo>
                    <a:pt x="60" y="70"/>
                  </a:lnTo>
                  <a:lnTo>
                    <a:pt x="53" y="69"/>
                  </a:lnTo>
                  <a:lnTo>
                    <a:pt x="44" y="68"/>
                  </a:lnTo>
                  <a:lnTo>
                    <a:pt x="37" y="67"/>
                  </a:lnTo>
                  <a:lnTo>
                    <a:pt x="29" y="66"/>
                  </a:lnTo>
                  <a:lnTo>
                    <a:pt x="21" y="65"/>
                  </a:lnTo>
                  <a:lnTo>
                    <a:pt x="14" y="64"/>
                  </a:lnTo>
                  <a:lnTo>
                    <a:pt x="7" y="63"/>
                  </a:lnTo>
                  <a:lnTo>
                    <a:pt x="0" y="62"/>
                  </a:lnTo>
                  <a:lnTo>
                    <a:pt x="0" y="46"/>
                  </a:lnTo>
                  <a:lnTo>
                    <a:pt x="0" y="30"/>
                  </a:lnTo>
                  <a:lnTo>
                    <a:pt x="0" y="15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3" name="Freeform 59"/>
            <p:cNvSpPr>
              <a:spLocks/>
            </p:cNvSpPr>
            <p:nvPr/>
          </p:nvSpPr>
          <p:spPr bwMode="auto">
            <a:xfrm>
              <a:off x="4358" y="739"/>
              <a:ext cx="128" cy="80"/>
            </a:xfrm>
            <a:custGeom>
              <a:avLst/>
              <a:gdLst>
                <a:gd name="T0" fmla="*/ 0 w 128"/>
                <a:gd name="T1" fmla="*/ 0 h 80"/>
                <a:gd name="T2" fmla="*/ 0 w 128"/>
                <a:gd name="T3" fmla="*/ 0 h 80"/>
                <a:gd name="T4" fmla="*/ 5 w 128"/>
                <a:gd name="T5" fmla="*/ 1 h 80"/>
                <a:gd name="T6" fmla="*/ 11 w 128"/>
                <a:gd name="T7" fmla="*/ 2 h 80"/>
                <a:gd name="T8" fmla="*/ 16 w 128"/>
                <a:gd name="T9" fmla="*/ 4 h 80"/>
                <a:gd name="T10" fmla="*/ 22 w 128"/>
                <a:gd name="T11" fmla="*/ 5 h 80"/>
                <a:gd name="T12" fmla="*/ 28 w 128"/>
                <a:gd name="T13" fmla="*/ 6 h 80"/>
                <a:gd name="T14" fmla="*/ 34 w 128"/>
                <a:gd name="T15" fmla="*/ 8 h 80"/>
                <a:gd name="T16" fmla="*/ 41 w 128"/>
                <a:gd name="T17" fmla="*/ 9 h 80"/>
                <a:gd name="T18" fmla="*/ 47 w 128"/>
                <a:gd name="T19" fmla="*/ 10 h 80"/>
                <a:gd name="T20" fmla="*/ 54 w 128"/>
                <a:gd name="T21" fmla="*/ 11 h 80"/>
                <a:gd name="T22" fmla="*/ 61 w 128"/>
                <a:gd name="T23" fmla="*/ 12 h 80"/>
                <a:gd name="T24" fmla="*/ 69 w 128"/>
                <a:gd name="T25" fmla="*/ 13 h 80"/>
                <a:gd name="T26" fmla="*/ 76 w 128"/>
                <a:gd name="T27" fmla="*/ 14 h 80"/>
                <a:gd name="T28" fmla="*/ 83 w 128"/>
                <a:gd name="T29" fmla="*/ 15 h 80"/>
                <a:gd name="T30" fmla="*/ 92 w 128"/>
                <a:gd name="T31" fmla="*/ 16 h 80"/>
                <a:gd name="T32" fmla="*/ 99 w 128"/>
                <a:gd name="T33" fmla="*/ 18 h 80"/>
                <a:gd name="T34" fmla="*/ 108 w 128"/>
                <a:gd name="T35" fmla="*/ 19 h 80"/>
                <a:gd name="T36" fmla="*/ 110 w 128"/>
                <a:gd name="T37" fmla="*/ 26 h 80"/>
                <a:gd name="T38" fmla="*/ 112 w 128"/>
                <a:gd name="T39" fmla="*/ 34 h 80"/>
                <a:gd name="T40" fmla="*/ 115 w 128"/>
                <a:gd name="T41" fmla="*/ 41 h 80"/>
                <a:gd name="T42" fmla="*/ 117 w 128"/>
                <a:gd name="T43" fmla="*/ 49 h 80"/>
                <a:gd name="T44" fmla="*/ 119 w 128"/>
                <a:gd name="T45" fmla="*/ 56 h 80"/>
                <a:gd name="T46" fmla="*/ 122 w 128"/>
                <a:gd name="T47" fmla="*/ 63 h 80"/>
                <a:gd name="T48" fmla="*/ 124 w 128"/>
                <a:gd name="T49" fmla="*/ 71 h 80"/>
                <a:gd name="T50" fmla="*/ 127 w 128"/>
                <a:gd name="T51" fmla="*/ 79 h 80"/>
                <a:gd name="T52" fmla="*/ 118 w 128"/>
                <a:gd name="T53" fmla="*/ 77 h 80"/>
                <a:gd name="T54" fmla="*/ 110 w 128"/>
                <a:gd name="T55" fmla="*/ 76 h 80"/>
                <a:gd name="T56" fmla="*/ 101 w 128"/>
                <a:gd name="T57" fmla="*/ 75 h 80"/>
                <a:gd name="T58" fmla="*/ 93 w 128"/>
                <a:gd name="T59" fmla="*/ 74 h 80"/>
                <a:gd name="T60" fmla="*/ 85 w 128"/>
                <a:gd name="T61" fmla="*/ 73 h 80"/>
                <a:gd name="T62" fmla="*/ 76 w 128"/>
                <a:gd name="T63" fmla="*/ 72 h 80"/>
                <a:gd name="T64" fmla="*/ 69 w 128"/>
                <a:gd name="T65" fmla="*/ 71 h 80"/>
                <a:gd name="T66" fmla="*/ 60 w 128"/>
                <a:gd name="T67" fmla="*/ 70 h 80"/>
                <a:gd name="T68" fmla="*/ 53 w 128"/>
                <a:gd name="T69" fmla="*/ 69 h 80"/>
                <a:gd name="T70" fmla="*/ 44 w 128"/>
                <a:gd name="T71" fmla="*/ 68 h 80"/>
                <a:gd name="T72" fmla="*/ 37 w 128"/>
                <a:gd name="T73" fmla="*/ 67 h 80"/>
                <a:gd name="T74" fmla="*/ 29 w 128"/>
                <a:gd name="T75" fmla="*/ 66 h 80"/>
                <a:gd name="T76" fmla="*/ 21 w 128"/>
                <a:gd name="T77" fmla="*/ 65 h 80"/>
                <a:gd name="T78" fmla="*/ 14 w 128"/>
                <a:gd name="T79" fmla="*/ 64 h 80"/>
                <a:gd name="T80" fmla="*/ 7 w 128"/>
                <a:gd name="T81" fmla="*/ 63 h 80"/>
                <a:gd name="T82" fmla="*/ 0 w 128"/>
                <a:gd name="T83" fmla="*/ 62 h 80"/>
                <a:gd name="T84" fmla="*/ 0 w 128"/>
                <a:gd name="T85" fmla="*/ 46 h 80"/>
                <a:gd name="T86" fmla="*/ 0 w 128"/>
                <a:gd name="T87" fmla="*/ 30 h 80"/>
                <a:gd name="T88" fmla="*/ 0 w 128"/>
                <a:gd name="T89" fmla="*/ 15 h 80"/>
                <a:gd name="T90" fmla="*/ 0 w 128"/>
                <a:gd name="T91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8" h="80">
                  <a:moveTo>
                    <a:pt x="0" y="0"/>
                  </a:moveTo>
                  <a:lnTo>
                    <a:pt x="0" y="0"/>
                  </a:lnTo>
                  <a:lnTo>
                    <a:pt x="5" y="1"/>
                  </a:lnTo>
                  <a:lnTo>
                    <a:pt x="11" y="2"/>
                  </a:lnTo>
                  <a:lnTo>
                    <a:pt x="16" y="4"/>
                  </a:lnTo>
                  <a:lnTo>
                    <a:pt x="22" y="5"/>
                  </a:lnTo>
                  <a:lnTo>
                    <a:pt x="28" y="6"/>
                  </a:lnTo>
                  <a:lnTo>
                    <a:pt x="34" y="8"/>
                  </a:lnTo>
                  <a:lnTo>
                    <a:pt x="41" y="9"/>
                  </a:lnTo>
                  <a:lnTo>
                    <a:pt x="47" y="10"/>
                  </a:lnTo>
                  <a:lnTo>
                    <a:pt x="54" y="11"/>
                  </a:lnTo>
                  <a:lnTo>
                    <a:pt x="61" y="12"/>
                  </a:lnTo>
                  <a:lnTo>
                    <a:pt x="69" y="13"/>
                  </a:lnTo>
                  <a:lnTo>
                    <a:pt x="76" y="14"/>
                  </a:lnTo>
                  <a:lnTo>
                    <a:pt x="83" y="15"/>
                  </a:lnTo>
                  <a:lnTo>
                    <a:pt x="92" y="16"/>
                  </a:lnTo>
                  <a:lnTo>
                    <a:pt x="99" y="18"/>
                  </a:lnTo>
                  <a:lnTo>
                    <a:pt x="108" y="19"/>
                  </a:lnTo>
                  <a:lnTo>
                    <a:pt x="110" y="26"/>
                  </a:lnTo>
                  <a:lnTo>
                    <a:pt x="112" y="34"/>
                  </a:lnTo>
                  <a:lnTo>
                    <a:pt x="115" y="41"/>
                  </a:lnTo>
                  <a:lnTo>
                    <a:pt x="117" y="49"/>
                  </a:lnTo>
                  <a:lnTo>
                    <a:pt x="119" y="56"/>
                  </a:lnTo>
                  <a:lnTo>
                    <a:pt x="122" y="63"/>
                  </a:lnTo>
                  <a:lnTo>
                    <a:pt x="124" y="71"/>
                  </a:lnTo>
                  <a:lnTo>
                    <a:pt x="127" y="79"/>
                  </a:lnTo>
                  <a:lnTo>
                    <a:pt x="118" y="77"/>
                  </a:lnTo>
                  <a:lnTo>
                    <a:pt x="110" y="76"/>
                  </a:lnTo>
                  <a:lnTo>
                    <a:pt x="101" y="75"/>
                  </a:lnTo>
                  <a:lnTo>
                    <a:pt x="93" y="74"/>
                  </a:lnTo>
                  <a:lnTo>
                    <a:pt x="85" y="73"/>
                  </a:lnTo>
                  <a:lnTo>
                    <a:pt x="76" y="72"/>
                  </a:lnTo>
                  <a:lnTo>
                    <a:pt x="69" y="71"/>
                  </a:lnTo>
                  <a:lnTo>
                    <a:pt x="60" y="70"/>
                  </a:lnTo>
                  <a:lnTo>
                    <a:pt x="53" y="69"/>
                  </a:lnTo>
                  <a:lnTo>
                    <a:pt x="44" y="68"/>
                  </a:lnTo>
                  <a:lnTo>
                    <a:pt x="37" y="67"/>
                  </a:lnTo>
                  <a:lnTo>
                    <a:pt x="29" y="66"/>
                  </a:lnTo>
                  <a:lnTo>
                    <a:pt x="21" y="65"/>
                  </a:lnTo>
                  <a:lnTo>
                    <a:pt x="14" y="64"/>
                  </a:lnTo>
                  <a:lnTo>
                    <a:pt x="7" y="63"/>
                  </a:lnTo>
                  <a:lnTo>
                    <a:pt x="0" y="62"/>
                  </a:lnTo>
                  <a:lnTo>
                    <a:pt x="0" y="46"/>
                  </a:lnTo>
                  <a:lnTo>
                    <a:pt x="0" y="30"/>
                  </a:lnTo>
                  <a:lnTo>
                    <a:pt x="0" y="1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4" name="Freeform 60"/>
            <p:cNvSpPr>
              <a:spLocks/>
            </p:cNvSpPr>
            <p:nvPr/>
          </p:nvSpPr>
          <p:spPr bwMode="auto">
            <a:xfrm>
              <a:off x="5122" y="1049"/>
              <a:ext cx="196" cy="79"/>
            </a:xfrm>
            <a:custGeom>
              <a:avLst/>
              <a:gdLst>
                <a:gd name="T0" fmla="*/ 194 w 196"/>
                <a:gd name="T1" fmla="*/ 9 h 79"/>
                <a:gd name="T2" fmla="*/ 192 w 196"/>
                <a:gd name="T3" fmla="*/ 23 h 79"/>
                <a:gd name="T4" fmla="*/ 188 w 196"/>
                <a:gd name="T5" fmla="*/ 36 h 79"/>
                <a:gd name="T6" fmla="*/ 186 w 196"/>
                <a:gd name="T7" fmla="*/ 49 h 79"/>
                <a:gd name="T8" fmla="*/ 180 w 196"/>
                <a:gd name="T9" fmla="*/ 56 h 79"/>
                <a:gd name="T10" fmla="*/ 169 w 196"/>
                <a:gd name="T11" fmla="*/ 57 h 79"/>
                <a:gd name="T12" fmla="*/ 158 w 196"/>
                <a:gd name="T13" fmla="*/ 58 h 79"/>
                <a:gd name="T14" fmla="*/ 147 w 196"/>
                <a:gd name="T15" fmla="*/ 58 h 79"/>
                <a:gd name="T16" fmla="*/ 136 w 196"/>
                <a:gd name="T17" fmla="*/ 59 h 79"/>
                <a:gd name="T18" fmla="*/ 124 w 196"/>
                <a:gd name="T19" fmla="*/ 59 h 79"/>
                <a:gd name="T20" fmla="*/ 113 w 196"/>
                <a:gd name="T21" fmla="*/ 60 h 79"/>
                <a:gd name="T22" fmla="*/ 101 w 196"/>
                <a:gd name="T23" fmla="*/ 62 h 79"/>
                <a:gd name="T24" fmla="*/ 91 w 196"/>
                <a:gd name="T25" fmla="*/ 63 h 79"/>
                <a:gd name="T26" fmla="*/ 80 w 196"/>
                <a:gd name="T27" fmla="*/ 64 h 79"/>
                <a:gd name="T28" fmla="*/ 69 w 196"/>
                <a:gd name="T29" fmla="*/ 66 h 79"/>
                <a:gd name="T30" fmla="*/ 58 w 196"/>
                <a:gd name="T31" fmla="*/ 68 h 79"/>
                <a:gd name="T32" fmla="*/ 48 w 196"/>
                <a:gd name="T33" fmla="*/ 69 h 79"/>
                <a:gd name="T34" fmla="*/ 38 w 196"/>
                <a:gd name="T35" fmla="*/ 72 h 79"/>
                <a:gd name="T36" fmla="*/ 29 w 196"/>
                <a:gd name="T37" fmla="*/ 74 h 79"/>
                <a:gd name="T38" fmla="*/ 20 w 196"/>
                <a:gd name="T39" fmla="*/ 76 h 79"/>
                <a:gd name="T40" fmla="*/ 14 w 196"/>
                <a:gd name="T41" fmla="*/ 69 h 79"/>
                <a:gd name="T42" fmla="*/ 10 w 196"/>
                <a:gd name="T43" fmla="*/ 52 h 79"/>
                <a:gd name="T44" fmla="*/ 6 w 196"/>
                <a:gd name="T45" fmla="*/ 35 h 79"/>
                <a:gd name="T46" fmla="*/ 2 w 196"/>
                <a:gd name="T47" fmla="*/ 18 h 79"/>
                <a:gd name="T48" fmla="*/ 5 w 196"/>
                <a:gd name="T49" fmla="*/ 8 h 79"/>
                <a:gd name="T50" fmla="*/ 17 w 196"/>
                <a:gd name="T51" fmla="*/ 7 h 79"/>
                <a:gd name="T52" fmla="*/ 29 w 196"/>
                <a:gd name="T53" fmla="*/ 6 h 79"/>
                <a:gd name="T54" fmla="*/ 40 w 196"/>
                <a:gd name="T55" fmla="*/ 5 h 79"/>
                <a:gd name="T56" fmla="*/ 53 w 196"/>
                <a:gd name="T57" fmla="*/ 4 h 79"/>
                <a:gd name="T58" fmla="*/ 65 w 196"/>
                <a:gd name="T59" fmla="*/ 2 h 79"/>
                <a:gd name="T60" fmla="*/ 77 w 196"/>
                <a:gd name="T61" fmla="*/ 2 h 79"/>
                <a:gd name="T62" fmla="*/ 89 w 196"/>
                <a:gd name="T63" fmla="*/ 1 h 79"/>
                <a:gd name="T64" fmla="*/ 101 w 196"/>
                <a:gd name="T65" fmla="*/ 1 h 79"/>
                <a:gd name="T66" fmla="*/ 114 w 196"/>
                <a:gd name="T67" fmla="*/ 0 h 79"/>
                <a:gd name="T68" fmla="*/ 126 w 196"/>
                <a:gd name="T69" fmla="*/ 0 h 79"/>
                <a:gd name="T70" fmla="*/ 139 w 196"/>
                <a:gd name="T71" fmla="*/ 0 h 79"/>
                <a:gd name="T72" fmla="*/ 151 w 196"/>
                <a:gd name="T73" fmla="*/ 0 h 79"/>
                <a:gd name="T74" fmla="*/ 164 w 196"/>
                <a:gd name="T75" fmla="*/ 1 h 79"/>
                <a:gd name="T76" fmla="*/ 176 w 196"/>
                <a:gd name="T77" fmla="*/ 1 h 79"/>
                <a:gd name="T78" fmla="*/ 188 w 196"/>
                <a:gd name="T79" fmla="*/ 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6" h="79">
                  <a:moveTo>
                    <a:pt x="195" y="2"/>
                  </a:moveTo>
                  <a:lnTo>
                    <a:pt x="194" y="9"/>
                  </a:lnTo>
                  <a:lnTo>
                    <a:pt x="193" y="17"/>
                  </a:lnTo>
                  <a:lnTo>
                    <a:pt x="192" y="23"/>
                  </a:lnTo>
                  <a:lnTo>
                    <a:pt x="190" y="29"/>
                  </a:lnTo>
                  <a:lnTo>
                    <a:pt x="188" y="36"/>
                  </a:lnTo>
                  <a:lnTo>
                    <a:pt x="187" y="42"/>
                  </a:lnTo>
                  <a:lnTo>
                    <a:pt x="186" y="49"/>
                  </a:lnTo>
                  <a:lnTo>
                    <a:pt x="185" y="56"/>
                  </a:lnTo>
                  <a:lnTo>
                    <a:pt x="180" y="56"/>
                  </a:lnTo>
                  <a:lnTo>
                    <a:pt x="174" y="57"/>
                  </a:lnTo>
                  <a:lnTo>
                    <a:pt x="169" y="57"/>
                  </a:lnTo>
                  <a:lnTo>
                    <a:pt x="163" y="58"/>
                  </a:lnTo>
                  <a:lnTo>
                    <a:pt x="158" y="58"/>
                  </a:lnTo>
                  <a:lnTo>
                    <a:pt x="152" y="58"/>
                  </a:lnTo>
                  <a:lnTo>
                    <a:pt x="147" y="58"/>
                  </a:lnTo>
                  <a:lnTo>
                    <a:pt x="141" y="59"/>
                  </a:lnTo>
                  <a:lnTo>
                    <a:pt x="136" y="59"/>
                  </a:lnTo>
                  <a:lnTo>
                    <a:pt x="130" y="59"/>
                  </a:lnTo>
                  <a:lnTo>
                    <a:pt x="124" y="59"/>
                  </a:lnTo>
                  <a:lnTo>
                    <a:pt x="119" y="60"/>
                  </a:lnTo>
                  <a:lnTo>
                    <a:pt x="113" y="60"/>
                  </a:lnTo>
                  <a:lnTo>
                    <a:pt x="107" y="61"/>
                  </a:lnTo>
                  <a:lnTo>
                    <a:pt x="101" y="62"/>
                  </a:lnTo>
                  <a:lnTo>
                    <a:pt x="96" y="62"/>
                  </a:lnTo>
                  <a:lnTo>
                    <a:pt x="91" y="63"/>
                  </a:lnTo>
                  <a:lnTo>
                    <a:pt x="85" y="63"/>
                  </a:lnTo>
                  <a:lnTo>
                    <a:pt x="80" y="64"/>
                  </a:lnTo>
                  <a:lnTo>
                    <a:pt x="74" y="65"/>
                  </a:lnTo>
                  <a:lnTo>
                    <a:pt x="69" y="66"/>
                  </a:lnTo>
                  <a:lnTo>
                    <a:pt x="64" y="66"/>
                  </a:lnTo>
                  <a:lnTo>
                    <a:pt x="58" y="68"/>
                  </a:lnTo>
                  <a:lnTo>
                    <a:pt x="53" y="68"/>
                  </a:lnTo>
                  <a:lnTo>
                    <a:pt x="48" y="69"/>
                  </a:lnTo>
                  <a:lnTo>
                    <a:pt x="43" y="70"/>
                  </a:lnTo>
                  <a:lnTo>
                    <a:pt x="38" y="72"/>
                  </a:lnTo>
                  <a:lnTo>
                    <a:pt x="34" y="73"/>
                  </a:lnTo>
                  <a:lnTo>
                    <a:pt x="29" y="74"/>
                  </a:lnTo>
                  <a:lnTo>
                    <a:pt x="25" y="75"/>
                  </a:lnTo>
                  <a:lnTo>
                    <a:pt x="20" y="76"/>
                  </a:lnTo>
                  <a:lnTo>
                    <a:pt x="16" y="78"/>
                  </a:lnTo>
                  <a:lnTo>
                    <a:pt x="14" y="69"/>
                  </a:lnTo>
                  <a:lnTo>
                    <a:pt x="12" y="60"/>
                  </a:lnTo>
                  <a:lnTo>
                    <a:pt x="10" y="52"/>
                  </a:lnTo>
                  <a:lnTo>
                    <a:pt x="8" y="43"/>
                  </a:lnTo>
                  <a:lnTo>
                    <a:pt x="6" y="35"/>
                  </a:lnTo>
                  <a:lnTo>
                    <a:pt x="4" y="26"/>
                  </a:lnTo>
                  <a:lnTo>
                    <a:pt x="2" y="18"/>
                  </a:lnTo>
                  <a:lnTo>
                    <a:pt x="0" y="9"/>
                  </a:lnTo>
                  <a:lnTo>
                    <a:pt x="5" y="8"/>
                  </a:lnTo>
                  <a:lnTo>
                    <a:pt x="11" y="8"/>
                  </a:lnTo>
                  <a:lnTo>
                    <a:pt x="17" y="7"/>
                  </a:lnTo>
                  <a:lnTo>
                    <a:pt x="23" y="7"/>
                  </a:lnTo>
                  <a:lnTo>
                    <a:pt x="29" y="6"/>
                  </a:lnTo>
                  <a:lnTo>
                    <a:pt x="35" y="5"/>
                  </a:lnTo>
                  <a:lnTo>
                    <a:pt x="40" y="5"/>
                  </a:lnTo>
                  <a:lnTo>
                    <a:pt x="47" y="4"/>
                  </a:lnTo>
                  <a:lnTo>
                    <a:pt x="53" y="4"/>
                  </a:lnTo>
                  <a:lnTo>
                    <a:pt x="58" y="3"/>
                  </a:lnTo>
                  <a:lnTo>
                    <a:pt x="65" y="2"/>
                  </a:lnTo>
                  <a:lnTo>
                    <a:pt x="71" y="2"/>
                  </a:lnTo>
                  <a:lnTo>
                    <a:pt x="77" y="2"/>
                  </a:lnTo>
                  <a:lnTo>
                    <a:pt x="83" y="2"/>
                  </a:lnTo>
                  <a:lnTo>
                    <a:pt x="89" y="1"/>
                  </a:lnTo>
                  <a:lnTo>
                    <a:pt x="96" y="1"/>
                  </a:lnTo>
                  <a:lnTo>
                    <a:pt x="101" y="1"/>
                  </a:lnTo>
                  <a:lnTo>
                    <a:pt x="107" y="1"/>
                  </a:lnTo>
                  <a:lnTo>
                    <a:pt x="114" y="0"/>
                  </a:lnTo>
                  <a:lnTo>
                    <a:pt x="120" y="0"/>
                  </a:lnTo>
                  <a:lnTo>
                    <a:pt x="126" y="0"/>
                  </a:lnTo>
                  <a:lnTo>
                    <a:pt x="133" y="0"/>
                  </a:lnTo>
                  <a:lnTo>
                    <a:pt x="139" y="0"/>
                  </a:lnTo>
                  <a:lnTo>
                    <a:pt x="144" y="0"/>
                  </a:lnTo>
                  <a:lnTo>
                    <a:pt x="151" y="0"/>
                  </a:lnTo>
                  <a:lnTo>
                    <a:pt x="157" y="0"/>
                  </a:lnTo>
                  <a:lnTo>
                    <a:pt x="164" y="1"/>
                  </a:lnTo>
                  <a:lnTo>
                    <a:pt x="170" y="1"/>
                  </a:lnTo>
                  <a:lnTo>
                    <a:pt x="176" y="1"/>
                  </a:lnTo>
                  <a:lnTo>
                    <a:pt x="182" y="1"/>
                  </a:lnTo>
                  <a:lnTo>
                    <a:pt x="188" y="2"/>
                  </a:lnTo>
                  <a:lnTo>
                    <a:pt x="195" y="2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5" name="Freeform 61"/>
            <p:cNvSpPr>
              <a:spLocks/>
            </p:cNvSpPr>
            <p:nvPr/>
          </p:nvSpPr>
          <p:spPr bwMode="auto">
            <a:xfrm>
              <a:off x="5122" y="1049"/>
              <a:ext cx="196" cy="79"/>
            </a:xfrm>
            <a:custGeom>
              <a:avLst/>
              <a:gdLst>
                <a:gd name="T0" fmla="*/ 195 w 196"/>
                <a:gd name="T1" fmla="*/ 2 h 79"/>
                <a:gd name="T2" fmla="*/ 193 w 196"/>
                <a:gd name="T3" fmla="*/ 17 h 79"/>
                <a:gd name="T4" fmla="*/ 190 w 196"/>
                <a:gd name="T5" fmla="*/ 29 h 79"/>
                <a:gd name="T6" fmla="*/ 187 w 196"/>
                <a:gd name="T7" fmla="*/ 42 h 79"/>
                <a:gd name="T8" fmla="*/ 185 w 196"/>
                <a:gd name="T9" fmla="*/ 56 h 79"/>
                <a:gd name="T10" fmla="*/ 174 w 196"/>
                <a:gd name="T11" fmla="*/ 57 h 79"/>
                <a:gd name="T12" fmla="*/ 163 w 196"/>
                <a:gd name="T13" fmla="*/ 58 h 79"/>
                <a:gd name="T14" fmla="*/ 152 w 196"/>
                <a:gd name="T15" fmla="*/ 58 h 79"/>
                <a:gd name="T16" fmla="*/ 141 w 196"/>
                <a:gd name="T17" fmla="*/ 59 h 79"/>
                <a:gd name="T18" fmla="*/ 130 w 196"/>
                <a:gd name="T19" fmla="*/ 59 h 79"/>
                <a:gd name="T20" fmla="*/ 119 w 196"/>
                <a:gd name="T21" fmla="*/ 60 h 79"/>
                <a:gd name="T22" fmla="*/ 107 w 196"/>
                <a:gd name="T23" fmla="*/ 61 h 79"/>
                <a:gd name="T24" fmla="*/ 96 w 196"/>
                <a:gd name="T25" fmla="*/ 62 h 79"/>
                <a:gd name="T26" fmla="*/ 85 w 196"/>
                <a:gd name="T27" fmla="*/ 63 h 79"/>
                <a:gd name="T28" fmla="*/ 74 w 196"/>
                <a:gd name="T29" fmla="*/ 65 h 79"/>
                <a:gd name="T30" fmla="*/ 64 w 196"/>
                <a:gd name="T31" fmla="*/ 66 h 79"/>
                <a:gd name="T32" fmla="*/ 53 w 196"/>
                <a:gd name="T33" fmla="*/ 68 h 79"/>
                <a:gd name="T34" fmla="*/ 43 w 196"/>
                <a:gd name="T35" fmla="*/ 70 h 79"/>
                <a:gd name="T36" fmla="*/ 34 w 196"/>
                <a:gd name="T37" fmla="*/ 73 h 79"/>
                <a:gd name="T38" fmla="*/ 25 w 196"/>
                <a:gd name="T39" fmla="*/ 75 h 79"/>
                <a:gd name="T40" fmla="*/ 16 w 196"/>
                <a:gd name="T41" fmla="*/ 78 h 79"/>
                <a:gd name="T42" fmla="*/ 12 w 196"/>
                <a:gd name="T43" fmla="*/ 60 h 79"/>
                <a:gd name="T44" fmla="*/ 8 w 196"/>
                <a:gd name="T45" fmla="*/ 43 h 79"/>
                <a:gd name="T46" fmla="*/ 4 w 196"/>
                <a:gd name="T47" fmla="*/ 26 h 79"/>
                <a:gd name="T48" fmla="*/ 0 w 196"/>
                <a:gd name="T49" fmla="*/ 9 h 79"/>
                <a:gd name="T50" fmla="*/ 11 w 196"/>
                <a:gd name="T51" fmla="*/ 8 h 79"/>
                <a:gd name="T52" fmla="*/ 23 w 196"/>
                <a:gd name="T53" fmla="*/ 7 h 79"/>
                <a:gd name="T54" fmla="*/ 35 w 196"/>
                <a:gd name="T55" fmla="*/ 5 h 79"/>
                <a:gd name="T56" fmla="*/ 47 w 196"/>
                <a:gd name="T57" fmla="*/ 4 h 79"/>
                <a:gd name="T58" fmla="*/ 58 w 196"/>
                <a:gd name="T59" fmla="*/ 3 h 79"/>
                <a:gd name="T60" fmla="*/ 71 w 196"/>
                <a:gd name="T61" fmla="*/ 2 h 79"/>
                <a:gd name="T62" fmla="*/ 83 w 196"/>
                <a:gd name="T63" fmla="*/ 2 h 79"/>
                <a:gd name="T64" fmla="*/ 96 w 196"/>
                <a:gd name="T65" fmla="*/ 1 h 79"/>
                <a:gd name="T66" fmla="*/ 107 w 196"/>
                <a:gd name="T67" fmla="*/ 1 h 79"/>
                <a:gd name="T68" fmla="*/ 120 w 196"/>
                <a:gd name="T69" fmla="*/ 0 h 79"/>
                <a:gd name="T70" fmla="*/ 133 w 196"/>
                <a:gd name="T71" fmla="*/ 0 h 79"/>
                <a:gd name="T72" fmla="*/ 144 w 196"/>
                <a:gd name="T73" fmla="*/ 0 h 79"/>
                <a:gd name="T74" fmla="*/ 157 w 196"/>
                <a:gd name="T75" fmla="*/ 0 h 79"/>
                <a:gd name="T76" fmla="*/ 170 w 196"/>
                <a:gd name="T77" fmla="*/ 1 h 79"/>
                <a:gd name="T78" fmla="*/ 182 w 196"/>
                <a:gd name="T79" fmla="*/ 1 h 79"/>
                <a:gd name="T80" fmla="*/ 195 w 196"/>
                <a:gd name="T81" fmla="*/ 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6" h="79">
                  <a:moveTo>
                    <a:pt x="195" y="2"/>
                  </a:moveTo>
                  <a:lnTo>
                    <a:pt x="195" y="2"/>
                  </a:lnTo>
                  <a:lnTo>
                    <a:pt x="194" y="9"/>
                  </a:lnTo>
                  <a:lnTo>
                    <a:pt x="193" y="17"/>
                  </a:lnTo>
                  <a:lnTo>
                    <a:pt x="192" y="23"/>
                  </a:lnTo>
                  <a:lnTo>
                    <a:pt x="190" y="29"/>
                  </a:lnTo>
                  <a:lnTo>
                    <a:pt x="188" y="36"/>
                  </a:lnTo>
                  <a:lnTo>
                    <a:pt x="187" y="42"/>
                  </a:lnTo>
                  <a:lnTo>
                    <a:pt x="186" y="49"/>
                  </a:lnTo>
                  <a:lnTo>
                    <a:pt x="185" y="56"/>
                  </a:lnTo>
                  <a:lnTo>
                    <a:pt x="180" y="56"/>
                  </a:lnTo>
                  <a:lnTo>
                    <a:pt x="174" y="57"/>
                  </a:lnTo>
                  <a:lnTo>
                    <a:pt x="169" y="57"/>
                  </a:lnTo>
                  <a:lnTo>
                    <a:pt x="163" y="58"/>
                  </a:lnTo>
                  <a:lnTo>
                    <a:pt x="158" y="58"/>
                  </a:lnTo>
                  <a:lnTo>
                    <a:pt x="152" y="58"/>
                  </a:lnTo>
                  <a:lnTo>
                    <a:pt x="147" y="58"/>
                  </a:lnTo>
                  <a:lnTo>
                    <a:pt x="141" y="59"/>
                  </a:lnTo>
                  <a:lnTo>
                    <a:pt x="136" y="59"/>
                  </a:lnTo>
                  <a:lnTo>
                    <a:pt x="130" y="59"/>
                  </a:lnTo>
                  <a:lnTo>
                    <a:pt x="124" y="59"/>
                  </a:lnTo>
                  <a:lnTo>
                    <a:pt x="119" y="60"/>
                  </a:lnTo>
                  <a:lnTo>
                    <a:pt x="113" y="60"/>
                  </a:lnTo>
                  <a:lnTo>
                    <a:pt x="107" y="61"/>
                  </a:lnTo>
                  <a:lnTo>
                    <a:pt x="101" y="62"/>
                  </a:lnTo>
                  <a:lnTo>
                    <a:pt x="96" y="62"/>
                  </a:lnTo>
                  <a:lnTo>
                    <a:pt x="91" y="63"/>
                  </a:lnTo>
                  <a:lnTo>
                    <a:pt x="85" y="63"/>
                  </a:lnTo>
                  <a:lnTo>
                    <a:pt x="80" y="64"/>
                  </a:lnTo>
                  <a:lnTo>
                    <a:pt x="74" y="65"/>
                  </a:lnTo>
                  <a:lnTo>
                    <a:pt x="69" y="66"/>
                  </a:lnTo>
                  <a:lnTo>
                    <a:pt x="64" y="66"/>
                  </a:lnTo>
                  <a:lnTo>
                    <a:pt x="58" y="68"/>
                  </a:lnTo>
                  <a:lnTo>
                    <a:pt x="53" y="68"/>
                  </a:lnTo>
                  <a:lnTo>
                    <a:pt x="48" y="69"/>
                  </a:lnTo>
                  <a:lnTo>
                    <a:pt x="43" y="70"/>
                  </a:lnTo>
                  <a:lnTo>
                    <a:pt x="38" y="72"/>
                  </a:lnTo>
                  <a:lnTo>
                    <a:pt x="34" y="73"/>
                  </a:lnTo>
                  <a:lnTo>
                    <a:pt x="29" y="74"/>
                  </a:lnTo>
                  <a:lnTo>
                    <a:pt x="25" y="75"/>
                  </a:lnTo>
                  <a:lnTo>
                    <a:pt x="20" y="76"/>
                  </a:lnTo>
                  <a:lnTo>
                    <a:pt x="16" y="78"/>
                  </a:lnTo>
                  <a:lnTo>
                    <a:pt x="14" y="69"/>
                  </a:lnTo>
                  <a:lnTo>
                    <a:pt x="12" y="60"/>
                  </a:lnTo>
                  <a:lnTo>
                    <a:pt x="10" y="52"/>
                  </a:lnTo>
                  <a:lnTo>
                    <a:pt x="8" y="43"/>
                  </a:lnTo>
                  <a:lnTo>
                    <a:pt x="6" y="35"/>
                  </a:lnTo>
                  <a:lnTo>
                    <a:pt x="4" y="26"/>
                  </a:lnTo>
                  <a:lnTo>
                    <a:pt x="2" y="18"/>
                  </a:lnTo>
                  <a:lnTo>
                    <a:pt x="0" y="9"/>
                  </a:lnTo>
                  <a:lnTo>
                    <a:pt x="5" y="8"/>
                  </a:lnTo>
                  <a:lnTo>
                    <a:pt x="11" y="8"/>
                  </a:lnTo>
                  <a:lnTo>
                    <a:pt x="17" y="7"/>
                  </a:lnTo>
                  <a:lnTo>
                    <a:pt x="23" y="7"/>
                  </a:lnTo>
                  <a:lnTo>
                    <a:pt x="29" y="6"/>
                  </a:lnTo>
                  <a:lnTo>
                    <a:pt x="35" y="5"/>
                  </a:lnTo>
                  <a:lnTo>
                    <a:pt x="40" y="5"/>
                  </a:lnTo>
                  <a:lnTo>
                    <a:pt x="47" y="4"/>
                  </a:lnTo>
                  <a:lnTo>
                    <a:pt x="53" y="4"/>
                  </a:lnTo>
                  <a:lnTo>
                    <a:pt x="58" y="3"/>
                  </a:lnTo>
                  <a:lnTo>
                    <a:pt x="65" y="2"/>
                  </a:lnTo>
                  <a:lnTo>
                    <a:pt x="71" y="2"/>
                  </a:lnTo>
                  <a:lnTo>
                    <a:pt x="77" y="2"/>
                  </a:lnTo>
                  <a:lnTo>
                    <a:pt x="83" y="2"/>
                  </a:lnTo>
                  <a:lnTo>
                    <a:pt x="89" y="1"/>
                  </a:lnTo>
                  <a:lnTo>
                    <a:pt x="96" y="1"/>
                  </a:lnTo>
                  <a:lnTo>
                    <a:pt x="101" y="1"/>
                  </a:lnTo>
                  <a:lnTo>
                    <a:pt x="107" y="1"/>
                  </a:lnTo>
                  <a:lnTo>
                    <a:pt x="114" y="0"/>
                  </a:lnTo>
                  <a:lnTo>
                    <a:pt x="120" y="0"/>
                  </a:lnTo>
                  <a:lnTo>
                    <a:pt x="126" y="0"/>
                  </a:lnTo>
                  <a:lnTo>
                    <a:pt x="133" y="0"/>
                  </a:lnTo>
                  <a:lnTo>
                    <a:pt x="139" y="0"/>
                  </a:lnTo>
                  <a:lnTo>
                    <a:pt x="144" y="0"/>
                  </a:lnTo>
                  <a:lnTo>
                    <a:pt x="151" y="0"/>
                  </a:lnTo>
                  <a:lnTo>
                    <a:pt x="157" y="0"/>
                  </a:lnTo>
                  <a:lnTo>
                    <a:pt x="164" y="1"/>
                  </a:lnTo>
                  <a:lnTo>
                    <a:pt x="170" y="1"/>
                  </a:lnTo>
                  <a:lnTo>
                    <a:pt x="176" y="1"/>
                  </a:lnTo>
                  <a:lnTo>
                    <a:pt x="182" y="1"/>
                  </a:lnTo>
                  <a:lnTo>
                    <a:pt x="188" y="2"/>
                  </a:lnTo>
                  <a:lnTo>
                    <a:pt x="195" y="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6" name="Freeform 62"/>
            <p:cNvSpPr>
              <a:spLocks/>
            </p:cNvSpPr>
            <p:nvPr/>
          </p:nvSpPr>
          <p:spPr bwMode="auto">
            <a:xfrm>
              <a:off x="5113" y="951"/>
              <a:ext cx="208" cy="63"/>
            </a:xfrm>
            <a:custGeom>
              <a:avLst/>
              <a:gdLst>
                <a:gd name="T0" fmla="*/ 5 w 208"/>
                <a:gd name="T1" fmla="*/ 61 h 63"/>
                <a:gd name="T2" fmla="*/ 18 w 208"/>
                <a:gd name="T3" fmla="*/ 59 h 63"/>
                <a:gd name="T4" fmla="*/ 30 w 208"/>
                <a:gd name="T5" fmla="*/ 57 h 63"/>
                <a:gd name="T6" fmla="*/ 42 w 208"/>
                <a:gd name="T7" fmla="*/ 56 h 63"/>
                <a:gd name="T8" fmla="*/ 55 w 208"/>
                <a:gd name="T9" fmla="*/ 54 h 63"/>
                <a:gd name="T10" fmla="*/ 67 w 208"/>
                <a:gd name="T11" fmla="*/ 53 h 63"/>
                <a:gd name="T12" fmla="*/ 80 w 208"/>
                <a:gd name="T13" fmla="*/ 52 h 63"/>
                <a:gd name="T14" fmla="*/ 93 w 208"/>
                <a:gd name="T15" fmla="*/ 51 h 63"/>
                <a:gd name="T16" fmla="*/ 106 w 208"/>
                <a:gd name="T17" fmla="*/ 50 h 63"/>
                <a:gd name="T18" fmla="*/ 119 w 208"/>
                <a:gd name="T19" fmla="*/ 50 h 63"/>
                <a:gd name="T20" fmla="*/ 132 w 208"/>
                <a:gd name="T21" fmla="*/ 49 h 63"/>
                <a:gd name="T22" fmla="*/ 146 w 208"/>
                <a:gd name="T23" fmla="*/ 49 h 63"/>
                <a:gd name="T24" fmla="*/ 159 w 208"/>
                <a:gd name="T25" fmla="*/ 49 h 63"/>
                <a:gd name="T26" fmla="*/ 172 w 208"/>
                <a:gd name="T27" fmla="*/ 50 h 63"/>
                <a:gd name="T28" fmla="*/ 186 w 208"/>
                <a:gd name="T29" fmla="*/ 50 h 63"/>
                <a:gd name="T30" fmla="*/ 199 w 208"/>
                <a:gd name="T31" fmla="*/ 52 h 63"/>
                <a:gd name="T32" fmla="*/ 206 w 208"/>
                <a:gd name="T33" fmla="*/ 40 h 63"/>
                <a:gd name="T34" fmla="*/ 205 w 208"/>
                <a:gd name="T35" fmla="*/ 16 h 63"/>
                <a:gd name="T36" fmla="*/ 198 w 208"/>
                <a:gd name="T37" fmla="*/ 3 h 63"/>
                <a:gd name="T38" fmla="*/ 187 w 208"/>
                <a:gd name="T39" fmla="*/ 2 h 63"/>
                <a:gd name="T40" fmla="*/ 176 w 208"/>
                <a:gd name="T41" fmla="*/ 1 h 63"/>
                <a:gd name="T42" fmla="*/ 163 w 208"/>
                <a:gd name="T43" fmla="*/ 1 h 63"/>
                <a:gd name="T44" fmla="*/ 152 w 208"/>
                <a:gd name="T45" fmla="*/ 0 h 63"/>
                <a:gd name="T46" fmla="*/ 140 w 208"/>
                <a:gd name="T47" fmla="*/ 0 h 63"/>
                <a:gd name="T48" fmla="*/ 127 w 208"/>
                <a:gd name="T49" fmla="*/ 0 h 63"/>
                <a:gd name="T50" fmla="*/ 115 w 208"/>
                <a:gd name="T51" fmla="*/ 0 h 63"/>
                <a:gd name="T52" fmla="*/ 103 w 208"/>
                <a:gd name="T53" fmla="*/ 0 h 63"/>
                <a:gd name="T54" fmla="*/ 91 w 208"/>
                <a:gd name="T55" fmla="*/ 1 h 63"/>
                <a:gd name="T56" fmla="*/ 79 w 208"/>
                <a:gd name="T57" fmla="*/ 1 h 63"/>
                <a:gd name="T58" fmla="*/ 67 w 208"/>
                <a:gd name="T59" fmla="*/ 2 h 63"/>
                <a:gd name="T60" fmla="*/ 56 w 208"/>
                <a:gd name="T61" fmla="*/ 3 h 63"/>
                <a:gd name="T62" fmla="*/ 44 w 208"/>
                <a:gd name="T63" fmla="*/ 4 h 63"/>
                <a:gd name="T64" fmla="*/ 33 w 208"/>
                <a:gd name="T65" fmla="*/ 5 h 63"/>
                <a:gd name="T66" fmla="*/ 21 w 208"/>
                <a:gd name="T67" fmla="*/ 7 h 63"/>
                <a:gd name="T68" fmla="*/ 14 w 208"/>
                <a:gd name="T69" fmla="*/ 13 h 63"/>
                <a:gd name="T70" fmla="*/ 10 w 208"/>
                <a:gd name="T71" fmla="*/ 25 h 63"/>
                <a:gd name="T72" fmla="*/ 6 w 208"/>
                <a:gd name="T73" fmla="*/ 36 h 63"/>
                <a:gd name="T74" fmla="*/ 2 w 208"/>
                <a:gd name="T75" fmla="*/ 47 h 63"/>
                <a:gd name="T76" fmla="*/ 0 w 208"/>
                <a:gd name="T77" fmla="*/ 55 h 63"/>
                <a:gd name="T78" fmla="*/ 0 w 208"/>
                <a:gd name="T79" fmla="*/ 59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08" h="63">
                  <a:moveTo>
                    <a:pt x="0" y="62"/>
                  </a:moveTo>
                  <a:lnTo>
                    <a:pt x="5" y="61"/>
                  </a:lnTo>
                  <a:lnTo>
                    <a:pt x="12" y="60"/>
                  </a:lnTo>
                  <a:lnTo>
                    <a:pt x="18" y="59"/>
                  </a:lnTo>
                  <a:lnTo>
                    <a:pt x="24" y="58"/>
                  </a:lnTo>
                  <a:lnTo>
                    <a:pt x="30" y="57"/>
                  </a:lnTo>
                  <a:lnTo>
                    <a:pt x="36" y="57"/>
                  </a:lnTo>
                  <a:lnTo>
                    <a:pt x="42" y="56"/>
                  </a:lnTo>
                  <a:lnTo>
                    <a:pt x="48" y="55"/>
                  </a:lnTo>
                  <a:lnTo>
                    <a:pt x="55" y="54"/>
                  </a:lnTo>
                  <a:lnTo>
                    <a:pt x="61" y="54"/>
                  </a:lnTo>
                  <a:lnTo>
                    <a:pt x="67" y="53"/>
                  </a:lnTo>
                  <a:lnTo>
                    <a:pt x="74" y="53"/>
                  </a:lnTo>
                  <a:lnTo>
                    <a:pt x="80" y="52"/>
                  </a:lnTo>
                  <a:lnTo>
                    <a:pt x="87" y="52"/>
                  </a:lnTo>
                  <a:lnTo>
                    <a:pt x="93" y="51"/>
                  </a:lnTo>
                  <a:lnTo>
                    <a:pt x="100" y="50"/>
                  </a:lnTo>
                  <a:lnTo>
                    <a:pt x="106" y="50"/>
                  </a:lnTo>
                  <a:lnTo>
                    <a:pt x="113" y="50"/>
                  </a:lnTo>
                  <a:lnTo>
                    <a:pt x="119" y="50"/>
                  </a:lnTo>
                  <a:lnTo>
                    <a:pt x="126" y="49"/>
                  </a:lnTo>
                  <a:lnTo>
                    <a:pt x="132" y="49"/>
                  </a:lnTo>
                  <a:lnTo>
                    <a:pt x="139" y="49"/>
                  </a:lnTo>
                  <a:lnTo>
                    <a:pt x="146" y="49"/>
                  </a:lnTo>
                  <a:lnTo>
                    <a:pt x="152" y="49"/>
                  </a:lnTo>
                  <a:lnTo>
                    <a:pt x="159" y="49"/>
                  </a:lnTo>
                  <a:lnTo>
                    <a:pt x="166" y="50"/>
                  </a:lnTo>
                  <a:lnTo>
                    <a:pt x="172" y="50"/>
                  </a:lnTo>
                  <a:lnTo>
                    <a:pt x="179" y="50"/>
                  </a:lnTo>
                  <a:lnTo>
                    <a:pt x="186" y="50"/>
                  </a:lnTo>
                  <a:lnTo>
                    <a:pt x="193" y="52"/>
                  </a:lnTo>
                  <a:lnTo>
                    <a:pt x="199" y="52"/>
                  </a:lnTo>
                  <a:lnTo>
                    <a:pt x="207" y="53"/>
                  </a:lnTo>
                  <a:lnTo>
                    <a:pt x="206" y="40"/>
                  </a:lnTo>
                  <a:lnTo>
                    <a:pt x="205" y="28"/>
                  </a:lnTo>
                  <a:lnTo>
                    <a:pt x="205" y="16"/>
                  </a:lnTo>
                  <a:lnTo>
                    <a:pt x="204" y="4"/>
                  </a:lnTo>
                  <a:lnTo>
                    <a:pt x="198" y="3"/>
                  </a:lnTo>
                  <a:lnTo>
                    <a:pt x="193" y="2"/>
                  </a:lnTo>
                  <a:lnTo>
                    <a:pt x="187" y="2"/>
                  </a:lnTo>
                  <a:lnTo>
                    <a:pt x="181" y="1"/>
                  </a:lnTo>
                  <a:lnTo>
                    <a:pt x="176" y="1"/>
                  </a:lnTo>
                  <a:lnTo>
                    <a:pt x="170" y="1"/>
                  </a:lnTo>
                  <a:lnTo>
                    <a:pt x="163" y="1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46" y="0"/>
                  </a:lnTo>
                  <a:lnTo>
                    <a:pt x="140" y="0"/>
                  </a:lnTo>
                  <a:lnTo>
                    <a:pt x="133" y="0"/>
                  </a:lnTo>
                  <a:lnTo>
                    <a:pt x="127" y="0"/>
                  </a:lnTo>
                  <a:lnTo>
                    <a:pt x="122" y="0"/>
                  </a:lnTo>
                  <a:lnTo>
                    <a:pt x="115" y="0"/>
                  </a:lnTo>
                  <a:lnTo>
                    <a:pt x="109" y="0"/>
                  </a:lnTo>
                  <a:lnTo>
                    <a:pt x="103" y="0"/>
                  </a:lnTo>
                  <a:lnTo>
                    <a:pt x="97" y="0"/>
                  </a:lnTo>
                  <a:lnTo>
                    <a:pt x="91" y="1"/>
                  </a:lnTo>
                  <a:lnTo>
                    <a:pt x="85" y="1"/>
                  </a:lnTo>
                  <a:lnTo>
                    <a:pt x="79" y="1"/>
                  </a:lnTo>
                  <a:lnTo>
                    <a:pt x="73" y="2"/>
                  </a:lnTo>
                  <a:lnTo>
                    <a:pt x="67" y="2"/>
                  </a:lnTo>
                  <a:lnTo>
                    <a:pt x="61" y="2"/>
                  </a:lnTo>
                  <a:lnTo>
                    <a:pt x="56" y="3"/>
                  </a:lnTo>
                  <a:lnTo>
                    <a:pt x="50" y="4"/>
                  </a:lnTo>
                  <a:lnTo>
                    <a:pt x="44" y="4"/>
                  </a:lnTo>
                  <a:lnTo>
                    <a:pt x="38" y="5"/>
                  </a:lnTo>
                  <a:lnTo>
                    <a:pt x="33" y="5"/>
                  </a:lnTo>
                  <a:lnTo>
                    <a:pt x="27" y="6"/>
                  </a:lnTo>
                  <a:lnTo>
                    <a:pt x="21" y="7"/>
                  </a:lnTo>
                  <a:lnTo>
                    <a:pt x="16" y="8"/>
                  </a:lnTo>
                  <a:lnTo>
                    <a:pt x="14" y="13"/>
                  </a:lnTo>
                  <a:lnTo>
                    <a:pt x="12" y="19"/>
                  </a:lnTo>
                  <a:lnTo>
                    <a:pt x="10" y="25"/>
                  </a:lnTo>
                  <a:lnTo>
                    <a:pt x="8" y="30"/>
                  </a:lnTo>
                  <a:lnTo>
                    <a:pt x="6" y="36"/>
                  </a:lnTo>
                  <a:lnTo>
                    <a:pt x="4" y="42"/>
                  </a:lnTo>
                  <a:lnTo>
                    <a:pt x="2" y="47"/>
                  </a:lnTo>
                  <a:lnTo>
                    <a:pt x="0" y="53"/>
                  </a:lnTo>
                  <a:lnTo>
                    <a:pt x="0" y="55"/>
                  </a:lnTo>
                  <a:lnTo>
                    <a:pt x="0" y="57"/>
                  </a:lnTo>
                  <a:lnTo>
                    <a:pt x="0" y="59"/>
                  </a:lnTo>
                  <a:lnTo>
                    <a:pt x="0" y="62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7" name="Freeform 63"/>
            <p:cNvSpPr>
              <a:spLocks/>
            </p:cNvSpPr>
            <p:nvPr/>
          </p:nvSpPr>
          <p:spPr bwMode="auto">
            <a:xfrm>
              <a:off x="5113" y="951"/>
              <a:ext cx="208" cy="63"/>
            </a:xfrm>
            <a:custGeom>
              <a:avLst/>
              <a:gdLst>
                <a:gd name="T0" fmla="*/ 0 w 208"/>
                <a:gd name="T1" fmla="*/ 62 h 63"/>
                <a:gd name="T2" fmla="*/ 12 w 208"/>
                <a:gd name="T3" fmla="*/ 60 h 63"/>
                <a:gd name="T4" fmla="*/ 24 w 208"/>
                <a:gd name="T5" fmla="*/ 58 h 63"/>
                <a:gd name="T6" fmla="*/ 36 w 208"/>
                <a:gd name="T7" fmla="*/ 57 h 63"/>
                <a:gd name="T8" fmla="*/ 48 w 208"/>
                <a:gd name="T9" fmla="*/ 55 h 63"/>
                <a:gd name="T10" fmla="*/ 61 w 208"/>
                <a:gd name="T11" fmla="*/ 54 h 63"/>
                <a:gd name="T12" fmla="*/ 74 w 208"/>
                <a:gd name="T13" fmla="*/ 53 h 63"/>
                <a:gd name="T14" fmla="*/ 87 w 208"/>
                <a:gd name="T15" fmla="*/ 52 h 63"/>
                <a:gd name="T16" fmla="*/ 100 w 208"/>
                <a:gd name="T17" fmla="*/ 50 h 63"/>
                <a:gd name="T18" fmla="*/ 113 w 208"/>
                <a:gd name="T19" fmla="*/ 50 h 63"/>
                <a:gd name="T20" fmla="*/ 126 w 208"/>
                <a:gd name="T21" fmla="*/ 49 h 63"/>
                <a:gd name="T22" fmla="*/ 139 w 208"/>
                <a:gd name="T23" fmla="*/ 49 h 63"/>
                <a:gd name="T24" fmla="*/ 152 w 208"/>
                <a:gd name="T25" fmla="*/ 49 h 63"/>
                <a:gd name="T26" fmla="*/ 166 w 208"/>
                <a:gd name="T27" fmla="*/ 50 h 63"/>
                <a:gd name="T28" fmla="*/ 179 w 208"/>
                <a:gd name="T29" fmla="*/ 50 h 63"/>
                <a:gd name="T30" fmla="*/ 193 w 208"/>
                <a:gd name="T31" fmla="*/ 52 h 63"/>
                <a:gd name="T32" fmla="*/ 207 w 208"/>
                <a:gd name="T33" fmla="*/ 53 h 63"/>
                <a:gd name="T34" fmla="*/ 205 w 208"/>
                <a:gd name="T35" fmla="*/ 28 h 63"/>
                <a:gd name="T36" fmla="*/ 204 w 208"/>
                <a:gd name="T37" fmla="*/ 4 h 63"/>
                <a:gd name="T38" fmla="*/ 193 w 208"/>
                <a:gd name="T39" fmla="*/ 2 h 63"/>
                <a:gd name="T40" fmla="*/ 181 w 208"/>
                <a:gd name="T41" fmla="*/ 1 h 63"/>
                <a:gd name="T42" fmla="*/ 170 w 208"/>
                <a:gd name="T43" fmla="*/ 1 h 63"/>
                <a:gd name="T44" fmla="*/ 158 w 208"/>
                <a:gd name="T45" fmla="*/ 0 h 63"/>
                <a:gd name="T46" fmla="*/ 146 w 208"/>
                <a:gd name="T47" fmla="*/ 0 h 63"/>
                <a:gd name="T48" fmla="*/ 133 w 208"/>
                <a:gd name="T49" fmla="*/ 0 h 63"/>
                <a:gd name="T50" fmla="*/ 122 w 208"/>
                <a:gd name="T51" fmla="*/ 0 h 63"/>
                <a:gd name="T52" fmla="*/ 109 w 208"/>
                <a:gd name="T53" fmla="*/ 0 h 63"/>
                <a:gd name="T54" fmla="*/ 97 w 208"/>
                <a:gd name="T55" fmla="*/ 0 h 63"/>
                <a:gd name="T56" fmla="*/ 85 w 208"/>
                <a:gd name="T57" fmla="*/ 1 h 63"/>
                <a:gd name="T58" fmla="*/ 73 w 208"/>
                <a:gd name="T59" fmla="*/ 2 h 63"/>
                <a:gd name="T60" fmla="*/ 61 w 208"/>
                <a:gd name="T61" fmla="*/ 2 h 63"/>
                <a:gd name="T62" fmla="*/ 50 w 208"/>
                <a:gd name="T63" fmla="*/ 4 h 63"/>
                <a:gd name="T64" fmla="*/ 38 w 208"/>
                <a:gd name="T65" fmla="*/ 5 h 63"/>
                <a:gd name="T66" fmla="*/ 27 w 208"/>
                <a:gd name="T67" fmla="*/ 6 h 63"/>
                <a:gd name="T68" fmla="*/ 16 w 208"/>
                <a:gd name="T69" fmla="*/ 8 h 63"/>
                <a:gd name="T70" fmla="*/ 12 w 208"/>
                <a:gd name="T71" fmla="*/ 19 h 63"/>
                <a:gd name="T72" fmla="*/ 8 w 208"/>
                <a:gd name="T73" fmla="*/ 30 h 63"/>
                <a:gd name="T74" fmla="*/ 4 w 208"/>
                <a:gd name="T75" fmla="*/ 42 h 63"/>
                <a:gd name="T76" fmla="*/ 0 w 208"/>
                <a:gd name="T77" fmla="*/ 53 h 63"/>
                <a:gd name="T78" fmla="*/ 0 w 208"/>
                <a:gd name="T79" fmla="*/ 57 h 63"/>
                <a:gd name="T80" fmla="*/ 0 w 208"/>
                <a:gd name="T81" fmla="*/ 6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8" h="63">
                  <a:moveTo>
                    <a:pt x="0" y="62"/>
                  </a:moveTo>
                  <a:lnTo>
                    <a:pt x="0" y="62"/>
                  </a:lnTo>
                  <a:lnTo>
                    <a:pt x="5" y="61"/>
                  </a:lnTo>
                  <a:lnTo>
                    <a:pt x="12" y="60"/>
                  </a:lnTo>
                  <a:lnTo>
                    <a:pt x="18" y="59"/>
                  </a:lnTo>
                  <a:lnTo>
                    <a:pt x="24" y="58"/>
                  </a:lnTo>
                  <a:lnTo>
                    <a:pt x="30" y="57"/>
                  </a:lnTo>
                  <a:lnTo>
                    <a:pt x="36" y="57"/>
                  </a:lnTo>
                  <a:lnTo>
                    <a:pt x="42" y="56"/>
                  </a:lnTo>
                  <a:lnTo>
                    <a:pt x="48" y="55"/>
                  </a:lnTo>
                  <a:lnTo>
                    <a:pt x="55" y="54"/>
                  </a:lnTo>
                  <a:lnTo>
                    <a:pt x="61" y="54"/>
                  </a:lnTo>
                  <a:lnTo>
                    <a:pt x="67" y="53"/>
                  </a:lnTo>
                  <a:lnTo>
                    <a:pt x="74" y="53"/>
                  </a:lnTo>
                  <a:lnTo>
                    <a:pt x="80" y="52"/>
                  </a:lnTo>
                  <a:lnTo>
                    <a:pt x="87" y="52"/>
                  </a:lnTo>
                  <a:lnTo>
                    <a:pt x="93" y="51"/>
                  </a:lnTo>
                  <a:lnTo>
                    <a:pt x="100" y="50"/>
                  </a:lnTo>
                  <a:lnTo>
                    <a:pt x="106" y="50"/>
                  </a:lnTo>
                  <a:lnTo>
                    <a:pt x="113" y="50"/>
                  </a:lnTo>
                  <a:lnTo>
                    <a:pt x="119" y="50"/>
                  </a:lnTo>
                  <a:lnTo>
                    <a:pt x="126" y="49"/>
                  </a:lnTo>
                  <a:lnTo>
                    <a:pt x="132" y="49"/>
                  </a:lnTo>
                  <a:lnTo>
                    <a:pt x="139" y="49"/>
                  </a:lnTo>
                  <a:lnTo>
                    <a:pt x="146" y="49"/>
                  </a:lnTo>
                  <a:lnTo>
                    <a:pt x="152" y="49"/>
                  </a:lnTo>
                  <a:lnTo>
                    <a:pt x="159" y="49"/>
                  </a:lnTo>
                  <a:lnTo>
                    <a:pt x="166" y="50"/>
                  </a:lnTo>
                  <a:lnTo>
                    <a:pt x="172" y="50"/>
                  </a:lnTo>
                  <a:lnTo>
                    <a:pt x="179" y="50"/>
                  </a:lnTo>
                  <a:lnTo>
                    <a:pt x="186" y="50"/>
                  </a:lnTo>
                  <a:lnTo>
                    <a:pt x="193" y="52"/>
                  </a:lnTo>
                  <a:lnTo>
                    <a:pt x="199" y="52"/>
                  </a:lnTo>
                  <a:lnTo>
                    <a:pt x="207" y="53"/>
                  </a:lnTo>
                  <a:lnTo>
                    <a:pt x="206" y="40"/>
                  </a:lnTo>
                  <a:lnTo>
                    <a:pt x="205" y="28"/>
                  </a:lnTo>
                  <a:lnTo>
                    <a:pt x="205" y="16"/>
                  </a:lnTo>
                  <a:lnTo>
                    <a:pt x="204" y="4"/>
                  </a:lnTo>
                  <a:lnTo>
                    <a:pt x="198" y="3"/>
                  </a:lnTo>
                  <a:lnTo>
                    <a:pt x="193" y="2"/>
                  </a:lnTo>
                  <a:lnTo>
                    <a:pt x="187" y="2"/>
                  </a:lnTo>
                  <a:lnTo>
                    <a:pt x="181" y="1"/>
                  </a:lnTo>
                  <a:lnTo>
                    <a:pt x="176" y="1"/>
                  </a:lnTo>
                  <a:lnTo>
                    <a:pt x="170" y="1"/>
                  </a:lnTo>
                  <a:lnTo>
                    <a:pt x="163" y="1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46" y="0"/>
                  </a:lnTo>
                  <a:lnTo>
                    <a:pt x="140" y="0"/>
                  </a:lnTo>
                  <a:lnTo>
                    <a:pt x="133" y="0"/>
                  </a:lnTo>
                  <a:lnTo>
                    <a:pt x="127" y="0"/>
                  </a:lnTo>
                  <a:lnTo>
                    <a:pt x="122" y="0"/>
                  </a:lnTo>
                  <a:lnTo>
                    <a:pt x="115" y="0"/>
                  </a:lnTo>
                  <a:lnTo>
                    <a:pt x="109" y="0"/>
                  </a:lnTo>
                  <a:lnTo>
                    <a:pt x="103" y="0"/>
                  </a:lnTo>
                  <a:lnTo>
                    <a:pt x="97" y="0"/>
                  </a:lnTo>
                  <a:lnTo>
                    <a:pt x="91" y="1"/>
                  </a:lnTo>
                  <a:lnTo>
                    <a:pt x="85" y="1"/>
                  </a:lnTo>
                  <a:lnTo>
                    <a:pt x="79" y="1"/>
                  </a:lnTo>
                  <a:lnTo>
                    <a:pt x="73" y="2"/>
                  </a:lnTo>
                  <a:lnTo>
                    <a:pt x="67" y="2"/>
                  </a:lnTo>
                  <a:lnTo>
                    <a:pt x="61" y="2"/>
                  </a:lnTo>
                  <a:lnTo>
                    <a:pt x="56" y="3"/>
                  </a:lnTo>
                  <a:lnTo>
                    <a:pt x="50" y="4"/>
                  </a:lnTo>
                  <a:lnTo>
                    <a:pt x="44" y="4"/>
                  </a:lnTo>
                  <a:lnTo>
                    <a:pt x="38" y="5"/>
                  </a:lnTo>
                  <a:lnTo>
                    <a:pt x="33" y="5"/>
                  </a:lnTo>
                  <a:lnTo>
                    <a:pt x="27" y="6"/>
                  </a:lnTo>
                  <a:lnTo>
                    <a:pt x="21" y="7"/>
                  </a:lnTo>
                  <a:lnTo>
                    <a:pt x="16" y="8"/>
                  </a:lnTo>
                  <a:lnTo>
                    <a:pt x="14" y="13"/>
                  </a:lnTo>
                  <a:lnTo>
                    <a:pt x="12" y="19"/>
                  </a:lnTo>
                  <a:lnTo>
                    <a:pt x="10" y="25"/>
                  </a:lnTo>
                  <a:lnTo>
                    <a:pt x="8" y="30"/>
                  </a:lnTo>
                  <a:lnTo>
                    <a:pt x="6" y="36"/>
                  </a:lnTo>
                  <a:lnTo>
                    <a:pt x="4" y="42"/>
                  </a:lnTo>
                  <a:lnTo>
                    <a:pt x="2" y="47"/>
                  </a:lnTo>
                  <a:lnTo>
                    <a:pt x="0" y="53"/>
                  </a:lnTo>
                  <a:lnTo>
                    <a:pt x="0" y="55"/>
                  </a:lnTo>
                  <a:lnTo>
                    <a:pt x="0" y="57"/>
                  </a:lnTo>
                  <a:lnTo>
                    <a:pt x="0" y="59"/>
                  </a:lnTo>
                  <a:lnTo>
                    <a:pt x="0" y="6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8" name="Freeform 64"/>
            <p:cNvSpPr>
              <a:spLocks/>
            </p:cNvSpPr>
            <p:nvPr/>
          </p:nvSpPr>
          <p:spPr bwMode="auto">
            <a:xfrm>
              <a:off x="5150" y="844"/>
              <a:ext cx="168" cy="55"/>
            </a:xfrm>
            <a:custGeom>
              <a:avLst/>
              <a:gdLst>
                <a:gd name="T0" fmla="*/ 0 w 168"/>
                <a:gd name="T1" fmla="*/ 54 h 55"/>
                <a:gd name="T2" fmla="*/ 4 w 168"/>
                <a:gd name="T3" fmla="*/ 54 h 55"/>
                <a:gd name="T4" fmla="*/ 10 w 168"/>
                <a:gd name="T5" fmla="*/ 53 h 55"/>
                <a:gd name="T6" fmla="*/ 15 w 168"/>
                <a:gd name="T7" fmla="*/ 53 h 55"/>
                <a:gd name="T8" fmla="*/ 20 w 168"/>
                <a:gd name="T9" fmla="*/ 53 h 55"/>
                <a:gd name="T10" fmla="*/ 25 w 168"/>
                <a:gd name="T11" fmla="*/ 52 h 55"/>
                <a:gd name="T12" fmla="*/ 30 w 168"/>
                <a:gd name="T13" fmla="*/ 52 h 55"/>
                <a:gd name="T14" fmla="*/ 35 w 168"/>
                <a:gd name="T15" fmla="*/ 52 h 55"/>
                <a:gd name="T16" fmla="*/ 41 w 168"/>
                <a:gd name="T17" fmla="*/ 52 h 55"/>
                <a:gd name="T18" fmla="*/ 46 w 168"/>
                <a:gd name="T19" fmla="*/ 52 h 55"/>
                <a:gd name="T20" fmla="*/ 51 w 168"/>
                <a:gd name="T21" fmla="*/ 52 h 55"/>
                <a:gd name="T22" fmla="*/ 56 w 168"/>
                <a:gd name="T23" fmla="*/ 52 h 55"/>
                <a:gd name="T24" fmla="*/ 61 w 168"/>
                <a:gd name="T25" fmla="*/ 51 h 55"/>
                <a:gd name="T26" fmla="*/ 66 w 168"/>
                <a:gd name="T27" fmla="*/ 51 h 55"/>
                <a:gd name="T28" fmla="*/ 71 w 168"/>
                <a:gd name="T29" fmla="*/ 51 h 55"/>
                <a:gd name="T30" fmla="*/ 77 w 168"/>
                <a:gd name="T31" fmla="*/ 51 h 55"/>
                <a:gd name="T32" fmla="*/ 82 w 168"/>
                <a:gd name="T33" fmla="*/ 51 h 55"/>
                <a:gd name="T34" fmla="*/ 87 w 168"/>
                <a:gd name="T35" fmla="*/ 51 h 55"/>
                <a:gd name="T36" fmla="*/ 93 w 168"/>
                <a:gd name="T37" fmla="*/ 51 h 55"/>
                <a:gd name="T38" fmla="*/ 97 w 168"/>
                <a:gd name="T39" fmla="*/ 51 h 55"/>
                <a:gd name="T40" fmla="*/ 103 w 168"/>
                <a:gd name="T41" fmla="*/ 51 h 55"/>
                <a:gd name="T42" fmla="*/ 108 w 168"/>
                <a:gd name="T43" fmla="*/ 51 h 55"/>
                <a:gd name="T44" fmla="*/ 113 w 168"/>
                <a:gd name="T45" fmla="*/ 51 h 55"/>
                <a:gd name="T46" fmla="*/ 119 w 168"/>
                <a:gd name="T47" fmla="*/ 51 h 55"/>
                <a:gd name="T48" fmla="*/ 124 w 168"/>
                <a:gd name="T49" fmla="*/ 51 h 55"/>
                <a:gd name="T50" fmla="*/ 129 w 168"/>
                <a:gd name="T51" fmla="*/ 52 h 55"/>
                <a:gd name="T52" fmla="*/ 135 w 168"/>
                <a:gd name="T53" fmla="*/ 52 h 55"/>
                <a:gd name="T54" fmla="*/ 140 w 168"/>
                <a:gd name="T55" fmla="*/ 52 h 55"/>
                <a:gd name="T56" fmla="*/ 145 w 168"/>
                <a:gd name="T57" fmla="*/ 52 h 55"/>
                <a:gd name="T58" fmla="*/ 151 w 168"/>
                <a:gd name="T59" fmla="*/ 52 h 55"/>
                <a:gd name="T60" fmla="*/ 156 w 168"/>
                <a:gd name="T61" fmla="*/ 53 h 55"/>
                <a:gd name="T62" fmla="*/ 161 w 168"/>
                <a:gd name="T63" fmla="*/ 53 h 55"/>
                <a:gd name="T64" fmla="*/ 167 w 168"/>
                <a:gd name="T65" fmla="*/ 54 h 55"/>
                <a:gd name="T66" fmla="*/ 167 w 168"/>
                <a:gd name="T67" fmla="*/ 41 h 55"/>
                <a:gd name="T68" fmla="*/ 167 w 168"/>
                <a:gd name="T69" fmla="*/ 28 h 55"/>
                <a:gd name="T70" fmla="*/ 167 w 168"/>
                <a:gd name="T71" fmla="*/ 15 h 55"/>
                <a:gd name="T72" fmla="*/ 167 w 168"/>
                <a:gd name="T73" fmla="*/ 2 h 55"/>
                <a:gd name="T74" fmla="*/ 158 w 168"/>
                <a:gd name="T75" fmla="*/ 1 h 55"/>
                <a:gd name="T76" fmla="*/ 149 w 168"/>
                <a:gd name="T77" fmla="*/ 1 h 55"/>
                <a:gd name="T78" fmla="*/ 139 w 168"/>
                <a:gd name="T79" fmla="*/ 0 h 55"/>
                <a:gd name="T80" fmla="*/ 130 w 168"/>
                <a:gd name="T81" fmla="*/ 0 h 55"/>
                <a:gd name="T82" fmla="*/ 120 w 168"/>
                <a:gd name="T83" fmla="*/ 0 h 55"/>
                <a:gd name="T84" fmla="*/ 111 w 168"/>
                <a:gd name="T85" fmla="*/ 0 h 55"/>
                <a:gd name="T86" fmla="*/ 102 w 168"/>
                <a:gd name="T87" fmla="*/ 0 h 55"/>
                <a:gd name="T88" fmla="*/ 92 w 168"/>
                <a:gd name="T89" fmla="*/ 0 h 55"/>
                <a:gd name="T90" fmla="*/ 83 w 168"/>
                <a:gd name="T91" fmla="*/ 0 h 55"/>
                <a:gd name="T92" fmla="*/ 73 w 168"/>
                <a:gd name="T93" fmla="*/ 0 h 55"/>
                <a:gd name="T94" fmla="*/ 64 w 168"/>
                <a:gd name="T95" fmla="*/ 1 h 55"/>
                <a:gd name="T96" fmla="*/ 54 w 168"/>
                <a:gd name="T97" fmla="*/ 1 h 55"/>
                <a:gd name="T98" fmla="*/ 46 w 168"/>
                <a:gd name="T99" fmla="*/ 2 h 55"/>
                <a:gd name="T100" fmla="*/ 36 w 168"/>
                <a:gd name="T101" fmla="*/ 2 h 55"/>
                <a:gd name="T102" fmla="*/ 27 w 168"/>
                <a:gd name="T103" fmla="*/ 3 h 55"/>
                <a:gd name="T104" fmla="*/ 18 w 168"/>
                <a:gd name="T105" fmla="*/ 4 h 55"/>
                <a:gd name="T106" fmla="*/ 16 w 168"/>
                <a:gd name="T107" fmla="*/ 10 h 55"/>
                <a:gd name="T108" fmla="*/ 14 w 168"/>
                <a:gd name="T109" fmla="*/ 17 h 55"/>
                <a:gd name="T110" fmla="*/ 11 w 168"/>
                <a:gd name="T111" fmla="*/ 22 h 55"/>
                <a:gd name="T112" fmla="*/ 9 w 168"/>
                <a:gd name="T113" fmla="*/ 29 h 55"/>
                <a:gd name="T114" fmla="*/ 7 w 168"/>
                <a:gd name="T115" fmla="*/ 35 h 55"/>
                <a:gd name="T116" fmla="*/ 4 w 168"/>
                <a:gd name="T117" fmla="*/ 41 h 55"/>
                <a:gd name="T118" fmla="*/ 2 w 168"/>
                <a:gd name="T119" fmla="*/ 48 h 55"/>
                <a:gd name="T120" fmla="*/ 0 w 168"/>
                <a:gd name="T121" fmla="*/ 5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68" h="55">
                  <a:moveTo>
                    <a:pt x="0" y="54"/>
                  </a:moveTo>
                  <a:lnTo>
                    <a:pt x="4" y="54"/>
                  </a:lnTo>
                  <a:lnTo>
                    <a:pt x="10" y="53"/>
                  </a:lnTo>
                  <a:lnTo>
                    <a:pt x="15" y="53"/>
                  </a:lnTo>
                  <a:lnTo>
                    <a:pt x="20" y="53"/>
                  </a:lnTo>
                  <a:lnTo>
                    <a:pt x="25" y="52"/>
                  </a:lnTo>
                  <a:lnTo>
                    <a:pt x="30" y="52"/>
                  </a:lnTo>
                  <a:lnTo>
                    <a:pt x="35" y="52"/>
                  </a:lnTo>
                  <a:lnTo>
                    <a:pt x="41" y="52"/>
                  </a:lnTo>
                  <a:lnTo>
                    <a:pt x="46" y="52"/>
                  </a:lnTo>
                  <a:lnTo>
                    <a:pt x="51" y="52"/>
                  </a:lnTo>
                  <a:lnTo>
                    <a:pt x="56" y="52"/>
                  </a:lnTo>
                  <a:lnTo>
                    <a:pt x="61" y="51"/>
                  </a:lnTo>
                  <a:lnTo>
                    <a:pt x="66" y="51"/>
                  </a:lnTo>
                  <a:lnTo>
                    <a:pt x="71" y="51"/>
                  </a:lnTo>
                  <a:lnTo>
                    <a:pt x="77" y="51"/>
                  </a:lnTo>
                  <a:lnTo>
                    <a:pt x="82" y="51"/>
                  </a:lnTo>
                  <a:lnTo>
                    <a:pt x="87" y="51"/>
                  </a:lnTo>
                  <a:lnTo>
                    <a:pt x="93" y="51"/>
                  </a:lnTo>
                  <a:lnTo>
                    <a:pt x="97" y="51"/>
                  </a:lnTo>
                  <a:lnTo>
                    <a:pt x="103" y="51"/>
                  </a:lnTo>
                  <a:lnTo>
                    <a:pt x="108" y="51"/>
                  </a:lnTo>
                  <a:lnTo>
                    <a:pt x="113" y="51"/>
                  </a:lnTo>
                  <a:lnTo>
                    <a:pt x="119" y="51"/>
                  </a:lnTo>
                  <a:lnTo>
                    <a:pt x="124" y="51"/>
                  </a:lnTo>
                  <a:lnTo>
                    <a:pt x="129" y="52"/>
                  </a:lnTo>
                  <a:lnTo>
                    <a:pt x="135" y="52"/>
                  </a:lnTo>
                  <a:lnTo>
                    <a:pt x="140" y="52"/>
                  </a:lnTo>
                  <a:lnTo>
                    <a:pt x="145" y="52"/>
                  </a:lnTo>
                  <a:lnTo>
                    <a:pt x="151" y="52"/>
                  </a:lnTo>
                  <a:lnTo>
                    <a:pt x="156" y="53"/>
                  </a:lnTo>
                  <a:lnTo>
                    <a:pt x="161" y="53"/>
                  </a:lnTo>
                  <a:lnTo>
                    <a:pt x="167" y="54"/>
                  </a:lnTo>
                  <a:lnTo>
                    <a:pt x="167" y="41"/>
                  </a:lnTo>
                  <a:lnTo>
                    <a:pt x="167" y="28"/>
                  </a:lnTo>
                  <a:lnTo>
                    <a:pt x="167" y="15"/>
                  </a:lnTo>
                  <a:lnTo>
                    <a:pt x="167" y="2"/>
                  </a:lnTo>
                  <a:lnTo>
                    <a:pt x="158" y="1"/>
                  </a:lnTo>
                  <a:lnTo>
                    <a:pt x="149" y="1"/>
                  </a:lnTo>
                  <a:lnTo>
                    <a:pt x="139" y="0"/>
                  </a:lnTo>
                  <a:lnTo>
                    <a:pt x="130" y="0"/>
                  </a:lnTo>
                  <a:lnTo>
                    <a:pt x="120" y="0"/>
                  </a:lnTo>
                  <a:lnTo>
                    <a:pt x="111" y="0"/>
                  </a:lnTo>
                  <a:lnTo>
                    <a:pt x="102" y="0"/>
                  </a:lnTo>
                  <a:lnTo>
                    <a:pt x="92" y="0"/>
                  </a:lnTo>
                  <a:lnTo>
                    <a:pt x="83" y="0"/>
                  </a:lnTo>
                  <a:lnTo>
                    <a:pt x="73" y="0"/>
                  </a:lnTo>
                  <a:lnTo>
                    <a:pt x="64" y="1"/>
                  </a:lnTo>
                  <a:lnTo>
                    <a:pt x="54" y="1"/>
                  </a:lnTo>
                  <a:lnTo>
                    <a:pt x="46" y="2"/>
                  </a:lnTo>
                  <a:lnTo>
                    <a:pt x="36" y="2"/>
                  </a:lnTo>
                  <a:lnTo>
                    <a:pt x="27" y="3"/>
                  </a:lnTo>
                  <a:lnTo>
                    <a:pt x="18" y="4"/>
                  </a:lnTo>
                  <a:lnTo>
                    <a:pt x="16" y="10"/>
                  </a:lnTo>
                  <a:lnTo>
                    <a:pt x="14" y="17"/>
                  </a:lnTo>
                  <a:lnTo>
                    <a:pt x="11" y="22"/>
                  </a:lnTo>
                  <a:lnTo>
                    <a:pt x="9" y="29"/>
                  </a:lnTo>
                  <a:lnTo>
                    <a:pt x="7" y="35"/>
                  </a:lnTo>
                  <a:lnTo>
                    <a:pt x="4" y="41"/>
                  </a:lnTo>
                  <a:lnTo>
                    <a:pt x="2" y="48"/>
                  </a:lnTo>
                  <a:lnTo>
                    <a:pt x="0" y="5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9" name="Freeform 65"/>
            <p:cNvSpPr>
              <a:spLocks/>
            </p:cNvSpPr>
            <p:nvPr/>
          </p:nvSpPr>
          <p:spPr bwMode="auto">
            <a:xfrm>
              <a:off x="5150" y="844"/>
              <a:ext cx="168" cy="55"/>
            </a:xfrm>
            <a:custGeom>
              <a:avLst/>
              <a:gdLst>
                <a:gd name="T0" fmla="*/ 0 w 168"/>
                <a:gd name="T1" fmla="*/ 54 h 55"/>
                <a:gd name="T2" fmla="*/ 0 w 168"/>
                <a:gd name="T3" fmla="*/ 54 h 55"/>
                <a:gd name="T4" fmla="*/ 4 w 168"/>
                <a:gd name="T5" fmla="*/ 54 h 55"/>
                <a:gd name="T6" fmla="*/ 10 w 168"/>
                <a:gd name="T7" fmla="*/ 53 h 55"/>
                <a:gd name="T8" fmla="*/ 15 w 168"/>
                <a:gd name="T9" fmla="*/ 53 h 55"/>
                <a:gd name="T10" fmla="*/ 20 w 168"/>
                <a:gd name="T11" fmla="*/ 53 h 55"/>
                <a:gd name="T12" fmla="*/ 25 w 168"/>
                <a:gd name="T13" fmla="*/ 52 h 55"/>
                <a:gd name="T14" fmla="*/ 30 w 168"/>
                <a:gd name="T15" fmla="*/ 52 h 55"/>
                <a:gd name="T16" fmla="*/ 35 w 168"/>
                <a:gd name="T17" fmla="*/ 52 h 55"/>
                <a:gd name="T18" fmla="*/ 41 w 168"/>
                <a:gd name="T19" fmla="*/ 52 h 55"/>
                <a:gd name="T20" fmla="*/ 46 w 168"/>
                <a:gd name="T21" fmla="*/ 52 h 55"/>
                <a:gd name="T22" fmla="*/ 51 w 168"/>
                <a:gd name="T23" fmla="*/ 52 h 55"/>
                <a:gd name="T24" fmla="*/ 56 w 168"/>
                <a:gd name="T25" fmla="*/ 52 h 55"/>
                <a:gd name="T26" fmla="*/ 61 w 168"/>
                <a:gd name="T27" fmla="*/ 51 h 55"/>
                <a:gd name="T28" fmla="*/ 66 w 168"/>
                <a:gd name="T29" fmla="*/ 51 h 55"/>
                <a:gd name="T30" fmla="*/ 71 w 168"/>
                <a:gd name="T31" fmla="*/ 51 h 55"/>
                <a:gd name="T32" fmla="*/ 77 w 168"/>
                <a:gd name="T33" fmla="*/ 51 h 55"/>
                <a:gd name="T34" fmla="*/ 82 w 168"/>
                <a:gd name="T35" fmla="*/ 51 h 55"/>
                <a:gd name="T36" fmla="*/ 87 w 168"/>
                <a:gd name="T37" fmla="*/ 51 h 55"/>
                <a:gd name="T38" fmla="*/ 93 w 168"/>
                <a:gd name="T39" fmla="*/ 51 h 55"/>
                <a:gd name="T40" fmla="*/ 97 w 168"/>
                <a:gd name="T41" fmla="*/ 51 h 55"/>
                <a:gd name="T42" fmla="*/ 103 w 168"/>
                <a:gd name="T43" fmla="*/ 51 h 55"/>
                <a:gd name="T44" fmla="*/ 108 w 168"/>
                <a:gd name="T45" fmla="*/ 51 h 55"/>
                <a:gd name="T46" fmla="*/ 113 w 168"/>
                <a:gd name="T47" fmla="*/ 51 h 55"/>
                <a:gd name="T48" fmla="*/ 119 w 168"/>
                <a:gd name="T49" fmla="*/ 51 h 55"/>
                <a:gd name="T50" fmla="*/ 124 w 168"/>
                <a:gd name="T51" fmla="*/ 51 h 55"/>
                <a:gd name="T52" fmla="*/ 129 w 168"/>
                <a:gd name="T53" fmla="*/ 52 h 55"/>
                <a:gd name="T54" fmla="*/ 135 w 168"/>
                <a:gd name="T55" fmla="*/ 52 h 55"/>
                <a:gd name="T56" fmla="*/ 140 w 168"/>
                <a:gd name="T57" fmla="*/ 52 h 55"/>
                <a:gd name="T58" fmla="*/ 145 w 168"/>
                <a:gd name="T59" fmla="*/ 52 h 55"/>
                <a:gd name="T60" fmla="*/ 151 w 168"/>
                <a:gd name="T61" fmla="*/ 52 h 55"/>
                <a:gd name="T62" fmla="*/ 156 w 168"/>
                <a:gd name="T63" fmla="*/ 53 h 55"/>
                <a:gd name="T64" fmla="*/ 161 w 168"/>
                <a:gd name="T65" fmla="*/ 53 h 55"/>
                <a:gd name="T66" fmla="*/ 167 w 168"/>
                <a:gd name="T67" fmla="*/ 54 h 55"/>
                <a:gd name="T68" fmla="*/ 167 w 168"/>
                <a:gd name="T69" fmla="*/ 41 h 55"/>
                <a:gd name="T70" fmla="*/ 167 w 168"/>
                <a:gd name="T71" fmla="*/ 28 h 55"/>
                <a:gd name="T72" fmla="*/ 167 w 168"/>
                <a:gd name="T73" fmla="*/ 15 h 55"/>
                <a:gd name="T74" fmla="*/ 167 w 168"/>
                <a:gd name="T75" fmla="*/ 2 h 55"/>
                <a:gd name="T76" fmla="*/ 158 w 168"/>
                <a:gd name="T77" fmla="*/ 1 h 55"/>
                <a:gd name="T78" fmla="*/ 149 w 168"/>
                <a:gd name="T79" fmla="*/ 1 h 55"/>
                <a:gd name="T80" fmla="*/ 139 w 168"/>
                <a:gd name="T81" fmla="*/ 0 h 55"/>
                <a:gd name="T82" fmla="*/ 130 w 168"/>
                <a:gd name="T83" fmla="*/ 0 h 55"/>
                <a:gd name="T84" fmla="*/ 120 w 168"/>
                <a:gd name="T85" fmla="*/ 0 h 55"/>
                <a:gd name="T86" fmla="*/ 111 w 168"/>
                <a:gd name="T87" fmla="*/ 0 h 55"/>
                <a:gd name="T88" fmla="*/ 102 w 168"/>
                <a:gd name="T89" fmla="*/ 0 h 55"/>
                <a:gd name="T90" fmla="*/ 92 w 168"/>
                <a:gd name="T91" fmla="*/ 0 h 55"/>
                <a:gd name="T92" fmla="*/ 83 w 168"/>
                <a:gd name="T93" fmla="*/ 0 h 55"/>
                <a:gd name="T94" fmla="*/ 73 w 168"/>
                <a:gd name="T95" fmla="*/ 0 h 55"/>
                <a:gd name="T96" fmla="*/ 64 w 168"/>
                <a:gd name="T97" fmla="*/ 1 h 55"/>
                <a:gd name="T98" fmla="*/ 54 w 168"/>
                <a:gd name="T99" fmla="*/ 1 h 55"/>
                <a:gd name="T100" fmla="*/ 46 w 168"/>
                <a:gd name="T101" fmla="*/ 2 h 55"/>
                <a:gd name="T102" fmla="*/ 36 w 168"/>
                <a:gd name="T103" fmla="*/ 2 h 55"/>
                <a:gd name="T104" fmla="*/ 27 w 168"/>
                <a:gd name="T105" fmla="*/ 3 h 55"/>
                <a:gd name="T106" fmla="*/ 18 w 168"/>
                <a:gd name="T107" fmla="*/ 4 h 55"/>
                <a:gd name="T108" fmla="*/ 16 w 168"/>
                <a:gd name="T109" fmla="*/ 10 h 55"/>
                <a:gd name="T110" fmla="*/ 14 w 168"/>
                <a:gd name="T111" fmla="*/ 17 h 55"/>
                <a:gd name="T112" fmla="*/ 11 w 168"/>
                <a:gd name="T113" fmla="*/ 22 h 55"/>
                <a:gd name="T114" fmla="*/ 9 w 168"/>
                <a:gd name="T115" fmla="*/ 29 h 55"/>
                <a:gd name="T116" fmla="*/ 7 w 168"/>
                <a:gd name="T117" fmla="*/ 35 h 55"/>
                <a:gd name="T118" fmla="*/ 4 w 168"/>
                <a:gd name="T119" fmla="*/ 41 h 55"/>
                <a:gd name="T120" fmla="*/ 2 w 168"/>
                <a:gd name="T121" fmla="*/ 48 h 55"/>
                <a:gd name="T122" fmla="*/ 0 w 168"/>
                <a:gd name="T123" fmla="*/ 5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8" h="55">
                  <a:moveTo>
                    <a:pt x="0" y="54"/>
                  </a:moveTo>
                  <a:lnTo>
                    <a:pt x="0" y="54"/>
                  </a:lnTo>
                  <a:lnTo>
                    <a:pt x="4" y="54"/>
                  </a:lnTo>
                  <a:lnTo>
                    <a:pt x="10" y="53"/>
                  </a:lnTo>
                  <a:lnTo>
                    <a:pt x="15" y="53"/>
                  </a:lnTo>
                  <a:lnTo>
                    <a:pt x="20" y="53"/>
                  </a:lnTo>
                  <a:lnTo>
                    <a:pt x="25" y="52"/>
                  </a:lnTo>
                  <a:lnTo>
                    <a:pt x="30" y="52"/>
                  </a:lnTo>
                  <a:lnTo>
                    <a:pt x="35" y="52"/>
                  </a:lnTo>
                  <a:lnTo>
                    <a:pt x="41" y="52"/>
                  </a:lnTo>
                  <a:lnTo>
                    <a:pt x="46" y="52"/>
                  </a:lnTo>
                  <a:lnTo>
                    <a:pt x="51" y="52"/>
                  </a:lnTo>
                  <a:lnTo>
                    <a:pt x="56" y="52"/>
                  </a:lnTo>
                  <a:lnTo>
                    <a:pt x="61" y="51"/>
                  </a:lnTo>
                  <a:lnTo>
                    <a:pt x="66" y="51"/>
                  </a:lnTo>
                  <a:lnTo>
                    <a:pt x="71" y="51"/>
                  </a:lnTo>
                  <a:lnTo>
                    <a:pt x="77" y="51"/>
                  </a:lnTo>
                  <a:lnTo>
                    <a:pt x="82" y="51"/>
                  </a:lnTo>
                  <a:lnTo>
                    <a:pt x="87" y="51"/>
                  </a:lnTo>
                  <a:lnTo>
                    <a:pt x="93" y="51"/>
                  </a:lnTo>
                  <a:lnTo>
                    <a:pt x="97" y="51"/>
                  </a:lnTo>
                  <a:lnTo>
                    <a:pt x="103" y="51"/>
                  </a:lnTo>
                  <a:lnTo>
                    <a:pt x="108" y="51"/>
                  </a:lnTo>
                  <a:lnTo>
                    <a:pt x="113" y="51"/>
                  </a:lnTo>
                  <a:lnTo>
                    <a:pt x="119" y="51"/>
                  </a:lnTo>
                  <a:lnTo>
                    <a:pt x="124" y="51"/>
                  </a:lnTo>
                  <a:lnTo>
                    <a:pt x="129" y="52"/>
                  </a:lnTo>
                  <a:lnTo>
                    <a:pt x="135" y="52"/>
                  </a:lnTo>
                  <a:lnTo>
                    <a:pt x="140" y="52"/>
                  </a:lnTo>
                  <a:lnTo>
                    <a:pt x="145" y="52"/>
                  </a:lnTo>
                  <a:lnTo>
                    <a:pt x="151" y="52"/>
                  </a:lnTo>
                  <a:lnTo>
                    <a:pt x="156" y="53"/>
                  </a:lnTo>
                  <a:lnTo>
                    <a:pt x="161" y="53"/>
                  </a:lnTo>
                  <a:lnTo>
                    <a:pt x="167" y="54"/>
                  </a:lnTo>
                  <a:lnTo>
                    <a:pt x="167" y="41"/>
                  </a:lnTo>
                  <a:lnTo>
                    <a:pt x="167" y="28"/>
                  </a:lnTo>
                  <a:lnTo>
                    <a:pt x="167" y="15"/>
                  </a:lnTo>
                  <a:lnTo>
                    <a:pt x="167" y="2"/>
                  </a:lnTo>
                  <a:lnTo>
                    <a:pt x="158" y="1"/>
                  </a:lnTo>
                  <a:lnTo>
                    <a:pt x="149" y="1"/>
                  </a:lnTo>
                  <a:lnTo>
                    <a:pt x="139" y="0"/>
                  </a:lnTo>
                  <a:lnTo>
                    <a:pt x="130" y="0"/>
                  </a:lnTo>
                  <a:lnTo>
                    <a:pt x="120" y="0"/>
                  </a:lnTo>
                  <a:lnTo>
                    <a:pt x="111" y="0"/>
                  </a:lnTo>
                  <a:lnTo>
                    <a:pt x="102" y="0"/>
                  </a:lnTo>
                  <a:lnTo>
                    <a:pt x="92" y="0"/>
                  </a:lnTo>
                  <a:lnTo>
                    <a:pt x="83" y="0"/>
                  </a:lnTo>
                  <a:lnTo>
                    <a:pt x="73" y="0"/>
                  </a:lnTo>
                  <a:lnTo>
                    <a:pt x="64" y="1"/>
                  </a:lnTo>
                  <a:lnTo>
                    <a:pt x="54" y="1"/>
                  </a:lnTo>
                  <a:lnTo>
                    <a:pt x="46" y="2"/>
                  </a:lnTo>
                  <a:lnTo>
                    <a:pt x="36" y="2"/>
                  </a:lnTo>
                  <a:lnTo>
                    <a:pt x="27" y="3"/>
                  </a:lnTo>
                  <a:lnTo>
                    <a:pt x="18" y="4"/>
                  </a:lnTo>
                  <a:lnTo>
                    <a:pt x="16" y="10"/>
                  </a:lnTo>
                  <a:lnTo>
                    <a:pt x="14" y="17"/>
                  </a:lnTo>
                  <a:lnTo>
                    <a:pt x="11" y="22"/>
                  </a:lnTo>
                  <a:lnTo>
                    <a:pt x="9" y="29"/>
                  </a:lnTo>
                  <a:lnTo>
                    <a:pt x="7" y="35"/>
                  </a:lnTo>
                  <a:lnTo>
                    <a:pt x="4" y="41"/>
                  </a:lnTo>
                  <a:lnTo>
                    <a:pt x="2" y="48"/>
                  </a:lnTo>
                  <a:lnTo>
                    <a:pt x="0" y="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0" name="Freeform 66"/>
            <p:cNvSpPr>
              <a:spLocks/>
            </p:cNvSpPr>
            <p:nvPr/>
          </p:nvSpPr>
          <p:spPr bwMode="auto">
            <a:xfrm>
              <a:off x="5183" y="730"/>
              <a:ext cx="133" cy="83"/>
            </a:xfrm>
            <a:custGeom>
              <a:avLst/>
              <a:gdLst>
                <a:gd name="T0" fmla="*/ 0 w 133"/>
                <a:gd name="T1" fmla="*/ 82 h 83"/>
                <a:gd name="T2" fmla="*/ 7 w 133"/>
                <a:gd name="T3" fmla="*/ 80 h 83"/>
                <a:gd name="T4" fmla="*/ 15 w 133"/>
                <a:gd name="T5" fmla="*/ 79 h 83"/>
                <a:gd name="T6" fmla="*/ 24 w 133"/>
                <a:gd name="T7" fmla="*/ 78 h 83"/>
                <a:gd name="T8" fmla="*/ 32 w 133"/>
                <a:gd name="T9" fmla="*/ 77 h 83"/>
                <a:gd name="T10" fmla="*/ 41 w 133"/>
                <a:gd name="T11" fmla="*/ 76 h 83"/>
                <a:gd name="T12" fmla="*/ 49 w 133"/>
                <a:gd name="T13" fmla="*/ 74 h 83"/>
                <a:gd name="T14" fmla="*/ 58 w 133"/>
                <a:gd name="T15" fmla="*/ 73 h 83"/>
                <a:gd name="T16" fmla="*/ 66 w 133"/>
                <a:gd name="T17" fmla="*/ 72 h 83"/>
                <a:gd name="T18" fmla="*/ 75 w 133"/>
                <a:gd name="T19" fmla="*/ 71 h 83"/>
                <a:gd name="T20" fmla="*/ 83 w 133"/>
                <a:gd name="T21" fmla="*/ 70 h 83"/>
                <a:gd name="T22" fmla="*/ 91 w 133"/>
                <a:gd name="T23" fmla="*/ 69 h 83"/>
                <a:gd name="T24" fmla="*/ 100 w 133"/>
                <a:gd name="T25" fmla="*/ 68 h 83"/>
                <a:gd name="T26" fmla="*/ 108 w 133"/>
                <a:gd name="T27" fmla="*/ 67 h 83"/>
                <a:gd name="T28" fmla="*/ 116 w 133"/>
                <a:gd name="T29" fmla="*/ 66 h 83"/>
                <a:gd name="T30" fmla="*/ 124 w 133"/>
                <a:gd name="T31" fmla="*/ 65 h 83"/>
                <a:gd name="T32" fmla="*/ 132 w 133"/>
                <a:gd name="T33" fmla="*/ 65 h 83"/>
                <a:gd name="T34" fmla="*/ 130 w 133"/>
                <a:gd name="T35" fmla="*/ 48 h 83"/>
                <a:gd name="T36" fmla="*/ 129 w 133"/>
                <a:gd name="T37" fmla="*/ 32 h 83"/>
                <a:gd name="T38" fmla="*/ 128 w 133"/>
                <a:gd name="T39" fmla="*/ 16 h 83"/>
                <a:gd name="T40" fmla="*/ 127 w 133"/>
                <a:gd name="T41" fmla="*/ 0 h 83"/>
                <a:gd name="T42" fmla="*/ 120 w 133"/>
                <a:gd name="T43" fmla="*/ 0 h 83"/>
                <a:gd name="T44" fmla="*/ 113 w 133"/>
                <a:gd name="T45" fmla="*/ 1 h 83"/>
                <a:gd name="T46" fmla="*/ 107 w 133"/>
                <a:gd name="T47" fmla="*/ 1 h 83"/>
                <a:gd name="T48" fmla="*/ 100 w 133"/>
                <a:gd name="T49" fmla="*/ 2 h 83"/>
                <a:gd name="T50" fmla="*/ 93 w 133"/>
                <a:gd name="T51" fmla="*/ 2 h 83"/>
                <a:gd name="T52" fmla="*/ 87 w 133"/>
                <a:gd name="T53" fmla="*/ 4 h 83"/>
                <a:gd name="T54" fmla="*/ 80 w 133"/>
                <a:gd name="T55" fmla="*/ 4 h 83"/>
                <a:gd name="T56" fmla="*/ 73 w 133"/>
                <a:gd name="T57" fmla="*/ 5 h 83"/>
                <a:gd name="T58" fmla="*/ 67 w 133"/>
                <a:gd name="T59" fmla="*/ 6 h 83"/>
                <a:gd name="T60" fmla="*/ 60 w 133"/>
                <a:gd name="T61" fmla="*/ 7 h 83"/>
                <a:gd name="T62" fmla="*/ 54 w 133"/>
                <a:gd name="T63" fmla="*/ 8 h 83"/>
                <a:gd name="T64" fmla="*/ 48 w 133"/>
                <a:gd name="T65" fmla="*/ 10 h 83"/>
                <a:gd name="T66" fmla="*/ 42 w 133"/>
                <a:gd name="T67" fmla="*/ 12 h 83"/>
                <a:gd name="T68" fmla="*/ 36 w 133"/>
                <a:gd name="T69" fmla="*/ 13 h 83"/>
                <a:gd name="T70" fmla="*/ 30 w 133"/>
                <a:gd name="T71" fmla="*/ 15 h 83"/>
                <a:gd name="T72" fmla="*/ 25 w 133"/>
                <a:gd name="T73" fmla="*/ 17 h 83"/>
                <a:gd name="T74" fmla="*/ 22 w 133"/>
                <a:gd name="T75" fmla="*/ 25 h 83"/>
                <a:gd name="T76" fmla="*/ 19 w 133"/>
                <a:gd name="T77" fmla="*/ 33 h 83"/>
                <a:gd name="T78" fmla="*/ 15 w 133"/>
                <a:gd name="T79" fmla="*/ 41 h 83"/>
                <a:gd name="T80" fmla="*/ 12 w 133"/>
                <a:gd name="T81" fmla="*/ 49 h 83"/>
                <a:gd name="T82" fmla="*/ 9 w 133"/>
                <a:gd name="T83" fmla="*/ 57 h 83"/>
                <a:gd name="T84" fmla="*/ 5 w 133"/>
                <a:gd name="T85" fmla="*/ 66 h 83"/>
                <a:gd name="T86" fmla="*/ 2 w 133"/>
                <a:gd name="T87" fmla="*/ 73 h 83"/>
                <a:gd name="T88" fmla="*/ 0 w 133"/>
                <a:gd name="T89" fmla="*/ 8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3" h="83">
                  <a:moveTo>
                    <a:pt x="0" y="82"/>
                  </a:moveTo>
                  <a:lnTo>
                    <a:pt x="7" y="80"/>
                  </a:lnTo>
                  <a:lnTo>
                    <a:pt x="15" y="79"/>
                  </a:lnTo>
                  <a:lnTo>
                    <a:pt x="24" y="78"/>
                  </a:lnTo>
                  <a:lnTo>
                    <a:pt x="32" y="77"/>
                  </a:lnTo>
                  <a:lnTo>
                    <a:pt x="41" y="76"/>
                  </a:lnTo>
                  <a:lnTo>
                    <a:pt x="49" y="74"/>
                  </a:lnTo>
                  <a:lnTo>
                    <a:pt x="58" y="73"/>
                  </a:lnTo>
                  <a:lnTo>
                    <a:pt x="66" y="72"/>
                  </a:lnTo>
                  <a:lnTo>
                    <a:pt x="75" y="71"/>
                  </a:lnTo>
                  <a:lnTo>
                    <a:pt x="83" y="70"/>
                  </a:lnTo>
                  <a:lnTo>
                    <a:pt x="91" y="69"/>
                  </a:lnTo>
                  <a:lnTo>
                    <a:pt x="100" y="68"/>
                  </a:lnTo>
                  <a:lnTo>
                    <a:pt x="108" y="67"/>
                  </a:lnTo>
                  <a:lnTo>
                    <a:pt x="116" y="66"/>
                  </a:lnTo>
                  <a:lnTo>
                    <a:pt x="124" y="65"/>
                  </a:lnTo>
                  <a:lnTo>
                    <a:pt x="132" y="65"/>
                  </a:lnTo>
                  <a:lnTo>
                    <a:pt x="130" y="48"/>
                  </a:lnTo>
                  <a:lnTo>
                    <a:pt x="129" y="32"/>
                  </a:lnTo>
                  <a:lnTo>
                    <a:pt x="128" y="16"/>
                  </a:lnTo>
                  <a:lnTo>
                    <a:pt x="127" y="0"/>
                  </a:lnTo>
                  <a:lnTo>
                    <a:pt x="120" y="0"/>
                  </a:lnTo>
                  <a:lnTo>
                    <a:pt x="113" y="1"/>
                  </a:lnTo>
                  <a:lnTo>
                    <a:pt x="107" y="1"/>
                  </a:lnTo>
                  <a:lnTo>
                    <a:pt x="100" y="2"/>
                  </a:lnTo>
                  <a:lnTo>
                    <a:pt x="93" y="2"/>
                  </a:lnTo>
                  <a:lnTo>
                    <a:pt x="87" y="4"/>
                  </a:lnTo>
                  <a:lnTo>
                    <a:pt x="80" y="4"/>
                  </a:lnTo>
                  <a:lnTo>
                    <a:pt x="73" y="5"/>
                  </a:lnTo>
                  <a:lnTo>
                    <a:pt x="67" y="6"/>
                  </a:lnTo>
                  <a:lnTo>
                    <a:pt x="60" y="7"/>
                  </a:lnTo>
                  <a:lnTo>
                    <a:pt x="54" y="8"/>
                  </a:lnTo>
                  <a:lnTo>
                    <a:pt x="48" y="10"/>
                  </a:lnTo>
                  <a:lnTo>
                    <a:pt x="42" y="12"/>
                  </a:lnTo>
                  <a:lnTo>
                    <a:pt x="36" y="13"/>
                  </a:lnTo>
                  <a:lnTo>
                    <a:pt x="30" y="15"/>
                  </a:lnTo>
                  <a:lnTo>
                    <a:pt x="25" y="17"/>
                  </a:lnTo>
                  <a:lnTo>
                    <a:pt x="22" y="25"/>
                  </a:lnTo>
                  <a:lnTo>
                    <a:pt x="19" y="33"/>
                  </a:lnTo>
                  <a:lnTo>
                    <a:pt x="15" y="41"/>
                  </a:lnTo>
                  <a:lnTo>
                    <a:pt x="12" y="49"/>
                  </a:lnTo>
                  <a:lnTo>
                    <a:pt x="9" y="57"/>
                  </a:lnTo>
                  <a:lnTo>
                    <a:pt x="5" y="66"/>
                  </a:lnTo>
                  <a:lnTo>
                    <a:pt x="2" y="73"/>
                  </a:lnTo>
                  <a:lnTo>
                    <a:pt x="0" y="82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1" name="Freeform 67"/>
            <p:cNvSpPr>
              <a:spLocks/>
            </p:cNvSpPr>
            <p:nvPr/>
          </p:nvSpPr>
          <p:spPr bwMode="auto">
            <a:xfrm>
              <a:off x="5183" y="730"/>
              <a:ext cx="133" cy="83"/>
            </a:xfrm>
            <a:custGeom>
              <a:avLst/>
              <a:gdLst>
                <a:gd name="T0" fmla="*/ 0 w 133"/>
                <a:gd name="T1" fmla="*/ 82 h 83"/>
                <a:gd name="T2" fmla="*/ 0 w 133"/>
                <a:gd name="T3" fmla="*/ 82 h 83"/>
                <a:gd name="T4" fmla="*/ 7 w 133"/>
                <a:gd name="T5" fmla="*/ 80 h 83"/>
                <a:gd name="T6" fmla="*/ 15 w 133"/>
                <a:gd name="T7" fmla="*/ 79 h 83"/>
                <a:gd name="T8" fmla="*/ 24 w 133"/>
                <a:gd name="T9" fmla="*/ 78 h 83"/>
                <a:gd name="T10" fmla="*/ 32 w 133"/>
                <a:gd name="T11" fmla="*/ 77 h 83"/>
                <a:gd name="T12" fmla="*/ 41 w 133"/>
                <a:gd name="T13" fmla="*/ 76 h 83"/>
                <a:gd name="T14" fmla="*/ 49 w 133"/>
                <a:gd name="T15" fmla="*/ 74 h 83"/>
                <a:gd name="T16" fmla="*/ 58 w 133"/>
                <a:gd name="T17" fmla="*/ 73 h 83"/>
                <a:gd name="T18" fmla="*/ 66 w 133"/>
                <a:gd name="T19" fmla="*/ 72 h 83"/>
                <a:gd name="T20" fmla="*/ 75 w 133"/>
                <a:gd name="T21" fmla="*/ 71 h 83"/>
                <a:gd name="T22" fmla="*/ 83 w 133"/>
                <a:gd name="T23" fmla="*/ 70 h 83"/>
                <a:gd name="T24" fmla="*/ 91 w 133"/>
                <a:gd name="T25" fmla="*/ 69 h 83"/>
                <a:gd name="T26" fmla="*/ 100 w 133"/>
                <a:gd name="T27" fmla="*/ 68 h 83"/>
                <a:gd name="T28" fmla="*/ 108 w 133"/>
                <a:gd name="T29" fmla="*/ 67 h 83"/>
                <a:gd name="T30" fmla="*/ 116 w 133"/>
                <a:gd name="T31" fmla="*/ 66 h 83"/>
                <a:gd name="T32" fmla="*/ 124 w 133"/>
                <a:gd name="T33" fmla="*/ 65 h 83"/>
                <a:gd name="T34" fmla="*/ 132 w 133"/>
                <a:gd name="T35" fmla="*/ 65 h 83"/>
                <a:gd name="T36" fmla="*/ 130 w 133"/>
                <a:gd name="T37" fmla="*/ 48 h 83"/>
                <a:gd name="T38" fmla="*/ 129 w 133"/>
                <a:gd name="T39" fmla="*/ 32 h 83"/>
                <a:gd name="T40" fmla="*/ 128 w 133"/>
                <a:gd name="T41" fmla="*/ 16 h 83"/>
                <a:gd name="T42" fmla="*/ 127 w 133"/>
                <a:gd name="T43" fmla="*/ 0 h 83"/>
                <a:gd name="T44" fmla="*/ 120 w 133"/>
                <a:gd name="T45" fmla="*/ 0 h 83"/>
                <a:gd name="T46" fmla="*/ 113 w 133"/>
                <a:gd name="T47" fmla="*/ 1 h 83"/>
                <a:gd name="T48" fmla="*/ 107 w 133"/>
                <a:gd name="T49" fmla="*/ 1 h 83"/>
                <a:gd name="T50" fmla="*/ 100 w 133"/>
                <a:gd name="T51" fmla="*/ 2 h 83"/>
                <a:gd name="T52" fmla="*/ 93 w 133"/>
                <a:gd name="T53" fmla="*/ 2 h 83"/>
                <a:gd name="T54" fmla="*/ 87 w 133"/>
                <a:gd name="T55" fmla="*/ 4 h 83"/>
                <a:gd name="T56" fmla="*/ 80 w 133"/>
                <a:gd name="T57" fmla="*/ 4 h 83"/>
                <a:gd name="T58" fmla="*/ 73 w 133"/>
                <a:gd name="T59" fmla="*/ 5 h 83"/>
                <a:gd name="T60" fmla="*/ 67 w 133"/>
                <a:gd name="T61" fmla="*/ 6 h 83"/>
                <a:gd name="T62" fmla="*/ 60 w 133"/>
                <a:gd name="T63" fmla="*/ 7 h 83"/>
                <a:gd name="T64" fmla="*/ 54 w 133"/>
                <a:gd name="T65" fmla="*/ 8 h 83"/>
                <a:gd name="T66" fmla="*/ 48 w 133"/>
                <a:gd name="T67" fmla="*/ 10 h 83"/>
                <a:gd name="T68" fmla="*/ 42 w 133"/>
                <a:gd name="T69" fmla="*/ 12 h 83"/>
                <a:gd name="T70" fmla="*/ 36 w 133"/>
                <a:gd name="T71" fmla="*/ 13 h 83"/>
                <a:gd name="T72" fmla="*/ 30 w 133"/>
                <a:gd name="T73" fmla="*/ 15 h 83"/>
                <a:gd name="T74" fmla="*/ 25 w 133"/>
                <a:gd name="T75" fmla="*/ 17 h 83"/>
                <a:gd name="T76" fmla="*/ 22 w 133"/>
                <a:gd name="T77" fmla="*/ 25 h 83"/>
                <a:gd name="T78" fmla="*/ 19 w 133"/>
                <a:gd name="T79" fmla="*/ 33 h 83"/>
                <a:gd name="T80" fmla="*/ 15 w 133"/>
                <a:gd name="T81" fmla="*/ 41 h 83"/>
                <a:gd name="T82" fmla="*/ 12 w 133"/>
                <a:gd name="T83" fmla="*/ 49 h 83"/>
                <a:gd name="T84" fmla="*/ 9 w 133"/>
                <a:gd name="T85" fmla="*/ 57 h 83"/>
                <a:gd name="T86" fmla="*/ 5 w 133"/>
                <a:gd name="T87" fmla="*/ 66 h 83"/>
                <a:gd name="T88" fmla="*/ 2 w 133"/>
                <a:gd name="T89" fmla="*/ 73 h 83"/>
                <a:gd name="T90" fmla="*/ 0 w 133"/>
                <a:gd name="T91" fmla="*/ 8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33" h="83">
                  <a:moveTo>
                    <a:pt x="0" y="82"/>
                  </a:moveTo>
                  <a:lnTo>
                    <a:pt x="0" y="82"/>
                  </a:lnTo>
                  <a:lnTo>
                    <a:pt x="7" y="80"/>
                  </a:lnTo>
                  <a:lnTo>
                    <a:pt x="15" y="79"/>
                  </a:lnTo>
                  <a:lnTo>
                    <a:pt x="24" y="78"/>
                  </a:lnTo>
                  <a:lnTo>
                    <a:pt x="32" y="77"/>
                  </a:lnTo>
                  <a:lnTo>
                    <a:pt x="41" y="76"/>
                  </a:lnTo>
                  <a:lnTo>
                    <a:pt x="49" y="74"/>
                  </a:lnTo>
                  <a:lnTo>
                    <a:pt x="58" y="73"/>
                  </a:lnTo>
                  <a:lnTo>
                    <a:pt x="66" y="72"/>
                  </a:lnTo>
                  <a:lnTo>
                    <a:pt x="75" y="71"/>
                  </a:lnTo>
                  <a:lnTo>
                    <a:pt x="83" y="70"/>
                  </a:lnTo>
                  <a:lnTo>
                    <a:pt x="91" y="69"/>
                  </a:lnTo>
                  <a:lnTo>
                    <a:pt x="100" y="68"/>
                  </a:lnTo>
                  <a:lnTo>
                    <a:pt x="108" y="67"/>
                  </a:lnTo>
                  <a:lnTo>
                    <a:pt x="116" y="66"/>
                  </a:lnTo>
                  <a:lnTo>
                    <a:pt x="124" y="65"/>
                  </a:lnTo>
                  <a:lnTo>
                    <a:pt x="132" y="65"/>
                  </a:lnTo>
                  <a:lnTo>
                    <a:pt x="130" y="48"/>
                  </a:lnTo>
                  <a:lnTo>
                    <a:pt x="129" y="32"/>
                  </a:lnTo>
                  <a:lnTo>
                    <a:pt x="128" y="16"/>
                  </a:lnTo>
                  <a:lnTo>
                    <a:pt x="127" y="0"/>
                  </a:lnTo>
                  <a:lnTo>
                    <a:pt x="120" y="0"/>
                  </a:lnTo>
                  <a:lnTo>
                    <a:pt x="113" y="1"/>
                  </a:lnTo>
                  <a:lnTo>
                    <a:pt x="107" y="1"/>
                  </a:lnTo>
                  <a:lnTo>
                    <a:pt x="100" y="2"/>
                  </a:lnTo>
                  <a:lnTo>
                    <a:pt x="93" y="2"/>
                  </a:lnTo>
                  <a:lnTo>
                    <a:pt x="87" y="4"/>
                  </a:lnTo>
                  <a:lnTo>
                    <a:pt x="80" y="4"/>
                  </a:lnTo>
                  <a:lnTo>
                    <a:pt x="73" y="5"/>
                  </a:lnTo>
                  <a:lnTo>
                    <a:pt x="67" y="6"/>
                  </a:lnTo>
                  <a:lnTo>
                    <a:pt x="60" y="7"/>
                  </a:lnTo>
                  <a:lnTo>
                    <a:pt x="54" y="8"/>
                  </a:lnTo>
                  <a:lnTo>
                    <a:pt x="48" y="10"/>
                  </a:lnTo>
                  <a:lnTo>
                    <a:pt x="42" y="12"/>
                  </a:lnTo>
                  <a:lnTo>
                    <a:pt x="36" y="13"/>
                  </a:lnTo>
                  <a:lnTo>
                    <a:pt x="30" y="15"/>
                  </a:lnTo>
                  <a:lnTo>
                    <a:pt x="25" y="17"/>
                  </a:lnTo>
                  <a:lnTo>
                    <a:pt x="22" y="25"/>
                  </a:lnTo>
                  <a:lnTo>
                    <a:pt x="19" y="33"/>
                  </a:lnTo>
                  <a:lnTo>
                    <a:pt x="15" y="41"/>
                  </a:lnTo>
                  <a:lnTo>
                    <a:pt x="12" y="49"/>
                  </a:lnTo>
                  <a:lnTo>
                    <a:pt x="9" y="57"/>
                  </a:lnTo>
                  <a:lnTo>
                    <a:pt x="5" y="66"/>
                  </a:lnTo>
                  <a:lnTo>
                    <a:pt x="2" y="73"/>
                  </a:lnTo>
                  <a:lnTo>
                    <a:pt x="0" y="8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2" name="Freeform 68"/>
            <p:cNvSpPr>
              <a:spLocks/>
            </p:cNvSpPr>
            <p:nvPr/>
          </p:nvSpPr>
          <p:spPr bwMode="auto">
            <a:xfrm>
              <a:off x="4555" y="1017"/>
              <a:ext cx="549" cy="80"/>
            </a:xfrm>
            <a:custGeom>
              <a:avLst/>
              <a:gdLst>
                <a:gd name="T0" fmla="*/ 533 w 549"/>
                <a:gd name="T1" fmla="*/ 2 h 80"/>
                <a:gd name="T2" fmla="*/ 504 w 549"/>
                <a:gd name="T3" fmla="*/ 7 h 80"/>
                <a:gd name="T4" fmla="*/ 473 w 549"/>
                <a:gd name="T5" fmla="*/ 11 h 80"/>
                <a:gd name="T6" fmla="*/ 441 w 549"/>
                <a:gd name="T7" fmla="*/ 14 h 80"/>
                <a:gd name="T8" fmla="*/ 409 w 549"/>
                <a:gd name="T9" fmla="*/ 17 h 80"/>
                <a:gd name="T10" fmla="*/ 375 w 549"/>
                <a:gd name="T11" fmla="*/ 19 h 80"/>
                <a:gd name="T12" fmla="*/ 341 w 549"/>
                <a:gd name="T13" fmla="*/ 21 h 80"/>
                <a:gd name="T14" fmla="*/ 305 w 549"/>
                <a:gd name="T15" fmla="*/ 23 h 80"/>
                <a:gd name="T16" fmla="*/ 270 w 549"/>
                <a:gd name="T17" fmla="*/ 23 h 80"/>
                <a:gd name="T18" fmla="*/ 235 w 549"/>
                <a:gd name="T19" fmla="*/ 24 h 80"/>
                <a:gd name="T20" fmla="*/ 198 w 549"/>
                <a:gd name="T21" fmla="*/ 25 h 80"/>
                <a:gd name="T22" fmla="*/ 162 w 549"/>
                <a:gd name="T23" fmla="*/ 25 h 80"/>
                <a:gd name="T24" fmla="*/ 125 w 549"/>
                <a:gd name="T25" fmla="*/ 24 h 80"/>
                <a:gd name="T26" fmla="*/ 89 w 549"/>
                <a:gd name="T27" fmla="*/ 23 h 80"/>
                <a:gd name="T28" fmla="*/ 53 w 549"/>
                <a:gd name="T29" fmla="*/ 23 h 80"/>
                <a:gd name="T30" fmla="*/ 17 w 549"/>
                <a:gd name="T31" fmla="*/ 22 h 80"/>
                <a:gd name="T32" fmla="*/ 2 w 549"/>
                <a:gd name="T33" fmla="*/ 28 h 80"/>
                <a:gd name="T34" fmla="*/ 8 w 549"/>
                <a:gd name="T35" fmla="*/ 40 h 80"/>
                <a:gd name="T36" fmla="*/ 13 w 549"/>
                <a:gd name="T37" fmla="*/ 52 h 80"/>
                <a:gd name="T38" fmla="*/ 18 w 549"/>
                <a:gd name="T39" fmla="*/ 64 h 80"/>
                <a:gd name="T40" fmla="*/ 39 w 549"/>
                <a:gd name="T41" fmla="*/ 71 h 80"/>
                <a:gd name="T42" fmla="*/ 75 w 549"/>
                <a:gd name="T43" fmla="*/ 74 h 80"/>
                <a:gd name="T44" fmla="*/ 111 w 549"/>
                <a:gd name="T45" fmla="*/ 76 h 80"/>
                <a:gd name="T46" fmla="*/ 146 w 549"/>
                <a:gd name="T47" fmla="*/ 77 h 80"/>
                <a:gd name="T48" fmla="*/ 181 w 549"/>
                <a:gd name="T49" fmla="*/ 78 h 80"/>
                <a:gd name="T50" fmla="*/ 214 w 549"/>
                <a:gd name="T51" fmla="*/ 79 h 80"/>
                <a:gd name="T52" fmla="*/ 248 w 549"/>
                <a:gd name="T53" fmla="*/ 79 h 80"/>
                <a:gd name="T54" fmla="*/ 280 w 549"/>
                <a:gd name="T55" fmla="*/ 79 h 80"/>
                <a:gd name="T56" fmla="*/ 312 w 549"/>
                <a:gd name="T57" fmla="*/ 78 h 80"/>
                <a:gd name="T58" fmla="*/ 343 w 549"/>
                <a:gd name="T59" fmla="*/ 77 h 80"/>
                <a:gd name="T60" fmla="*/ 373 w 549"/>
                <a:gd name="T61" fmla="*/ 76 h 80"/>
                <a:gd name="T62" fmla="*/ 402 w 549"/>
                <a:gd name="T63" fmla="*/ 74 h 80"/>
                <a:gd name="T64" fmla="*/ 431 w 549"/>
                <a:gd name="T65" fmla="*/ 72 h 80"/>
                <a:gd name="T66" fmla="*/ 458 w 549"/>
                <a:gd name="T67" fmla="*/ 70 h 80"/>
                <a:gd name="T68" fmla="*/ 484 w 549"/>
                <a:gd name="T69" fmla="*/ 67 h 80"/>
                <a:gd name="T70" fmla="*/ 510 w 549"/>
                <a:gd name="T71" fmla="*/ 64 h 80"/>
                <a:gd name="T72" fmla="*/ 525 w 549"/>
                <a:gd name="T73" fmla="*/ 54 h 80"/>
                <a:gd name="T74" fmla="*/ 532 w 549"/>
                <a:gd name="T75" fmla="*/ 39 h 80"/>
                <a:gd name="T76" fmla="*/ 538 w 549"/>
                <a:gd name="T77" fmla="*/ 23 h 80"/>
                <a:gd name="T78" fmla="*/ 545 w 549"/>
                <a:gd name="T79" fmla="*/ 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49" h="80">
                  <a:moveTo>
                    <a:pt x="548" y="0"/>
                  </a:moveTo>
                  <a:lnTo>
                    <a:pt x="533" y="2"/>
                  </a:lnTo>
                  <a:lnTo>
                    <a:pt x="519" y="5"/>
                  </a:lnTo>
                  <a:lnTo>
                    <a:pt x="504" y="7"/>
                  </a:lnTo>
                  <a:lnTo>
                    <a:pt x="488" y="9"/>
                  </a:lnTo>
                  <a:lnTo>
                    <a:pt x="473" y="11"/>
                  </a:lnTo>
                  <a:lnTo>
                    <a:pt x="457" y="12"/>
                  </a:lnTo>
                  <a:lnTo>
                    <a:pt x="441" y="14"/>
                  </a:lnTo>
                  <a:lnTo>
                    <a:pt x="425" y="16"/>
                  </a:lnTo>
                  <a:lnTo>
                    <a:pt x="409" y="17"/>
                  </a:lnTo>
                  <a:lnTo>
                    <a:pt x="392" y="18"/>
                  </a:lnTo>
                  <a:lnTo>
                    <a:pt x="375" y="19"/>
                  </a:lnTo>
                  <a:lnTo>
                    <a:pt x="358" y="21"/>
                  </a:lnTo>
                  <a:lnTo>
                    <a:pt x="341" y="21"/>
                  </a:lnTo>
                  <a:lnTo>
                    <a:pt x="323" y="22"/>
                  </a:lnTo>
                  <a:lnTo>
                    <a:pt x="305" y="23"/>
                  </a:lnTo>
                  <a:lnTo>
                    <a:pt x="288" y="23"/>
                  </a:lnTo>
                  <a:lnTo>
                    <a:pt x="270" y="23"/>
                  </a:lnTo>
                  <a:lnTo>
                    <a:pt x="252" y="24"/>
                  </a:lnTo>
                  <a:lnTo>
                    <a:pt x="235" y="24"/>
                  </a:lnTo>
                  <a:lnTo>
                    <a:pt x="216" y="25"/>
                  </a:lnTo>
                  <a:lnTo>
                    <a:pt x="198" y="25"/>
                  </a:lnTo>
                  <a:lnTo>
                    <a:pt x="180" y="25"/>
                  </a:lnTo>
                  <a:lnTo>
                    <a:pt x="162" y="25"/>
                  </a:lnTo>
                  <a:lnTo>
                    <a:pt x="144" y="24"/>
                  </a:lnTo>
                  <a:lnTo>
                    <a:pt x="125" y="24"/>
                  </a:lnTo>
                  <a:lnTo>
                    <a:pt x="107" y="24"/>
                  </a:lnTo>
                  <a:lnTo>
                    <a:pt x="89" y="23"/>
                  </a:lnTo>
                  <a:lnTo>
                    <a:pt x="71" y="23"/>
                  </a:lnTo>
                  <a:lnTo>
                    <a:pt x="53" y="23"/>
                  </a:lnTo>
                  <a:lnTo>
                    <a:pt x="35" y="22"/>
                  </a:lnTo>
                  <a:lnTo>
                    <a:pt x="17" y="22"/>
                  </a:lnTo>
                  <a:lnTo>
                    <a:pt x="0" y="21"/>
                  </a:lnTo>
                  <a:lnTo>
                    <a:pt x="2" y="28"/>
                  </a:lnTo>
                  <a:lnTo>
                    <a:pt x="5" y="33"/>
                  </a:lnTo>
                  <a:lnTo>
                    <a:pt x="8" y="40"/>
                  </a:lnTo>
                  <a:lnTo>
                    <a:pt x="10" y="46"/>
                  </a:lnTo>
                  <a:lnTo>
                    <a:pt x="13" y="52"/>
                  </a:lnTo>
                  <a:lnTo>
                    <a:pt x="16" y="58"/>
                  </a:lnTo>
                  <a:lnTo>
                    <a:pt x="18" y="64"/>
                  </a:lnTo>
                  <a:lnTo>
                    <a:pt x="21" y="71"/>
                  </a:lnTo>
                  <a:lnTo>
                    <a:pt x="39" y="71"/>
                  </a:lnTo>
                  <a:lnTo>
                    <a:pt x="57" y="73"/>
                  </a:lnTo>
                  <a:lnTo>
                    <a:pt x="75" y="74"/>
                  </a:lnTo>
                  <a:lnTo>
                    <a:pt x="93" y="75"/>
                  </a:lnTo>
                  <a:lnTo>
                    <a:pt x="111" y="76"/>
                  </a:lnTo>
                  <a:lnTo>
                    <a:pt x="128" y="76"/>
                  </a:lnTo>
                  <a:lnTo>
                    <a:pt x="146" y="77"/>
                  </a:lnTo>
                  <a:lnTo>
                    <a:pt x="163" y="77"/>
                  </a:lnTo>
                  <a:lnTo>
                    <a:pt x="181" y="78"/>
                  </a:lnTo>
                  <a:lnTo>
                    <a:pt x="197" y="79"/>
                  </a:lnTo>
                  <a:lnTo>
                    <a:pt x="214" y="79"/>
                  </a:lnTo>
                  <a:lnTo>
                    <a:pt x="231" y="79"/>
                  </a:lnTo>
                  <a:lnTo>
                    <a:pt x="248" y="79"/>
                  </a:lnTo>
                  <a:lnTo>
                    <a:pt x="264" y="79"/>
                  </a:lnTo>
                  <a:lnTo>
                    <a:pt x="280" y="79"/>
                  </a:lnTo>
                  <a:lnTo>
                    <a:pt x="296" y="79"/>
                  </a:lnTo>
                  <a:lnTo>
                    <a:pt x="312" y="78"/>
                  </a:lnTo>
                  <a:lnTo>
                    <a:pt x="327" y="77"/>
                  </a:lnTo>
                  <a:lnTo>
                    <a:pt x="343" y="77"/>
                  </a:lnTo>
                  <a:lnTo>
                    <a:pt x="358" y="77"/>
                  </a:lnTo>
                  <a:lnTo>
                    <a:pt x="373" y="76"/>
                  </a:lnTo>
                  <a:lnTo>
                    <a:pt x="387" y="75"/>
                  </a:lnTo>
                  <a:lnTo>
                    <a:pt x="402" y="74"/>
                  </a:lnTo>
                  <a:lnTo>
                    <a:pt x="416" y="73"/>
                  </a:lnTo>
                  <a:lnTo>
                    <a:pt x="431" y="72"/>
                  </a:lnTo>
                  <a:lnTo>
                    <a:pt x="444" y="71"/>
                  </a:lnTo>
                  <a:lnTo>
                    <a:pt x="458" y="70"/>
                  </a:lnTo>
                  <a:lnTo>
                    <a:pt x="471" y="69"/>
                  </a:lnTo>
                  <a:lnTo>
                    <a:pt x="484" y="67"/>
                  </a:lnTo>
                  <a:lnTo>
                    <a:pt x="497" y="66"/>
                  </a:lnTo>
                  <a:lnTo>
                    <a:pt x="510" y="64"/>
                  </a:lnTo>
                  <a:lnTo>
                    <a:pt x="522" y="62"/>
                  </a:lnTo>
                  <a:lnTo>
                    <a:pt x="525" y="54"/>
                  </a:lnTo>
                  <a:lnTo>
                    <a:pt x="528" y="46"/>
                  </a:lnTo>
                  <a:lnTo>
                    <a:pt x="532" y="39"/>
                  </a:lnTo>
                  <a:lnTo>
                    <a:pt x="535" y="31"/>
                  </a:lnTo>
                  <a:lnTo>
                    <a:pt x="538" y="23"/>
                  </a:lnTo>
                  <a:lnTo>
                    <a:pt x="541" y="15"/>
                  </a:lnTo>
                  <a:lnTo>
                    <a:pt x="545" y="7"/>
                  </a:lnTo>
                  <a:lnTo>
                    <a:pt x="5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3" name="Freeform 69"/>
            <p:cNvSpPr>
              <a:spLocks/>
            </p:cNvSpPr>
            <p:nvPr/>
          </p:nvSpPr>
          <p:spPr bwMode="auto">
            <a:xfrm>
              <a:off x="4555" y="1017"/>
              <a:ext cx="549" cy="80"/>
            </a:xfrm>
            <a:custGeom>
              <a:avLst/>
              <a:gdLst>
                <a:gd name="T0" fmla="*/ 548 w 549"/>
                <a:gd name="T1" fmla="*/ 0 h 80"/>
                <a:gd name="T2" fmla="*/ 519 w 549"/>
                <a:gd name="T3" fmla="*/ 5 h 80"/>
                <a:gd name="T4" fmla="*/ 488 w 549"/>
                <a:gd name="T5" fmla="*/ 9 h 80"/>
                <a:gd name="T6" fmla="*/ 457 w 549"/>
                <a:gd name="T7" fmla="*/ 12 h 80"/>
                <a:gd name="T8" fmla="*/ 425 w 549"/>
                <a:gd name="T9" fmla="*/ 16 h 80"/>
                <a:gd name="T10" fmla="*/ 392 w 549"/>
                <a:gd name="T11" fmla="*/ 18 h 80"/>
                <a:gd name="T12" fmla="*/ 358 w 549"/>
                <a:gd name="T13" fmla="*/ 21 h 80"/>
                <a:gd name="T14" fmla="*/ 323 w 549"/>
                <a:gd name="T15" fmla="*/ 22 h 80"/>
                <a:gd name="T16" fmla="*/ 288 w 549"/>
                <a:gd name="T17" fmla="*/ 23 h 80"/>
                <a:gd name="T18" fmla="*/ 252 w 549"/>
                <a:gd name="T19" fmla="*/ 24 h 80"/>
                <a:gd name="T20" fmla="*/ 216 w 549"/>
                <a:gd name="T21" fmla="*/ 25 h 80"/>
                <a:gd name="T22" fmla="*/ 180 w 549"/>
                <a:gd name="T23" fmla="*/ 25 h 80"/>
                <a:gd name="T24" fmla="*/ 144 w 549"/>
                <a:gd name="T25" fmla="*/ 24 h 80"/>
                <a:gd name="T26" fmla="*/ 107 w 549"/>
                <a:gd name="T27" fmla="*/ 24 h 80"/>
                <a:gd name="T28" fmla="*/ 71 w 549"/>
                <a:gd name="T29" fmla="*/ 23 h 80"/>
                <a:gd name="T30" fmla="*/ 35 w 549"/>
                <a:gd name="T31" fmla="*/ 22 h 80"/>
                <a:gd name="T32" fmla="*/ 0 w 549"/>
                <a:gd name="T33" fmla="*/ 21 h 80"/>
                <a:gd name="T34" fmla="*/ 5 w 549"/>
                <a:gd name="T35" fmla="*/ 33 h 80"/>
                <a:gd name="T36" fmla="*/ 10 w 549"/>
                <a:gd name="T37" fmla="*/ 46 h 80"/>
                <a:gd name="T38" fmla="*/ 16 w 549"/>
                <a:gd name="T39" fmla="*/ 58 h 80"/>
                <a:gd name="T40" fmla="*/ 21 w 549"/>
                <a:gd name="T41" fmla="*/ 71 h 80"/>
                <a:gd name="T42" fmla="*/ 57 w 549"/>
                <a:gd name="T43" fmla="*/ 73 h 80"/>
                <a:gd name="T44" fmla="*/ 93 w 549"/>
                <a:gd name="T45" fmla="*/ 75 h 80"/>
                <a:gd name="T46" fmla="*/ 128 w 549"/>
                <a:gd name="T47" fmla="*/ 76 h 80"/>
                <a:gd name="T48" fmla="*/ 163 w 549"/>
                <a:gd name="T49" fmla="*/ 77 h 80"/>
                <a:gd name="T50" fmla="*/ 197 w 549"/>
                <a:gd name="T51" fmla="*/ 79 h 80"/>
                <a:gd name="T52" fmla="*/ 231 w 549"/>
                <a:gd name="T53" fmla="*/ 79 h 80"/>
                <a:gd name="T54" fmla="*/ 264 w 549"/>
                <a:gd name="T55" fmla="*/ 79 h 80"/>
                <a:gd name="T56" fmla="*/ 296 w 549"/>
                <a:gd name="T57" fmla="*/ 79 h 80"/>
                <a:gd name="T58" fmla="*/ 327 w 549"/>
                <a:gd name="T59" fmla="*/ 77 h 80"/>
                <a:gd name="T60" fmla="*/ 358 w 549"/>
                <a:gd name="T61" fmla="*/ 77 h 80"/>
                <a:gd name="T62" fmla="*/ 387 w 549"/>
                <a:gd name="T63" fmla="*/ 75 h 80"/>
                <a:gd name="T64" fmla="*/ 416 w 549"/>
                <a:gd name="T65" fmla="*/ 73 h 80"/>
                <a:gd name="T66" fmla="*/ 444 w 549"/>
                <a:gd name="T67" fmla="*/ 71 h 80"/>
                <a:gd name="T68" fmla="*/ 471 w 549"/>
                <a:gd name="T69" fmla="*/ 69 h 80"/>
                <a:gd name="T70" fmla="*/ 497 w 549"/>
                <a:gd name="T71" fmla="*/ 66 h 80"/>
                <a:gd name="T72" fmla="*/ 522 w 549"/>
                <a:gd name="T73" fmla="*/ 62 h 80"/>
                <a:gd name="T74" fmla="*/ 528 w 549"/>
                <a:gd name="T75" fmla="*/ 46 h 80"/>
                <a:gd name="T76" fmla="*/ 535 w 549"/>
                <a:gd name="T77" fmla="*/ 31 h 80"/>
                <a:gd name="T78" fmla="*/ 541 w 549"/>
                <a:gd name="T79" fmla="*/ 15 h 80"/>
                <a:gd name="T80" fmla="*/ 548 w 549"/>
                <a:gd name="T81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49" h="80">
                  <a:moveTo>
                    <a:pt x="548" y="0"/>
                  </a:moveTo>
                  <a:lnTo>
                    <a:pt x="548" y="0"/>
                  </a:lnTo>
                  <a:lnTo>
                    <a:pt x="533" y="2"/>
                  </a:lnTo>
                  <a:lnTo>
                    <a:pt x="519" y="5"/>
                  </a:lnTo>
                  <a:lnTo>
                    <a:pt x="504" y="7"/>
                  </a:lnTo>
                  <a:lnTo>
                    <a:pt x="488" y="9"/>
                  </a:lnTo>
                  <a:lnTo>
                    <a:pt x="473" y="11"/>
                  </a:lnTo>
                  <a:lnTo>
                    <a:pt x="457" y="12"/>
                  </a:lnTo>
                  <a:lnTo>
                    <a:pt x="441" y="14"/>
                  </a:lnTo>
                  <a:lnTo>
                    <a:pt x="425" y="16"/>
                  </a:lnTo>
                  <a:lnTo>
                    <a:pt x="409" y="17"/>
                  </a:lnTo>
                  <a:lnTo>
                    <a:pt x="392" y="18"/>
                  </a:lnTo>
                  <a:lnTo>
                    <a:pt x="375" y="19"/>
                  </a:lnTo>
                  <a:lnTo>
                    <a:pt x="358" y="21"/>
                  </a:lnTo>
                  <a:lnTo>
                    <a:pt x="341" y="21"/>
                  </a:lnTo>
                  <a:lnTo>
                    <a:pt x="323" y="22"/>
                  </a:lnTo>
                  <a:lnTo>
                    <a:pt x="305" y="23"/>
                  </a:lnTo>
                  <a:lnTo>
                    <a:pt x="288" y="23"/>
                  </a:lnTo>
                  <a:lnTo>
                    <a:pt x="270" y="23"/>
                  </a:lnTo>
                  <a:lnTo>
                    <a:pt x="252" y="24"/>
                  </a:lnTo>
                  <a:lnTo>
                    <a:pt x="235" y="24"/>
                  </a:lnTo>
                  <a:lnTo>
                    <a:pt x="216" y="25"/>
                  </a:lnTo>
                  <a:lnTo>
                    <a:pt x="198" y="25"/>
                  </a:lnTo>
                  <a:lnTo>
                    <a:pt x="180" y="25"/>
                  </a:lnTo>
                  <a:lnTo>
                    <a:pt x="162" y="25"/>
                  </a:lnTo>
                  <a:lnTo>
                    <a:pt x="144" y="24"/>
                  </a:lnTo>
                  <a:lnTo>
                    <a:pt x="125" y="24"/>
                  </a:lnTo>
                  <a:lnTo>
                    <a:pt x="107" y="24"/>
                  </a:lnTo>
                  <a:lnTo>
                    <a:pt x="89" y="23"/>
                  </a:lnTo>
                  <a:lnTo>
                    <a:pt x="71" y="23"/>
                  </a:lnTo>
                  <a:lnTo>
                    <a:pt x="53" y="23"/>
                  </a:lnTo>
                  <a:lnTo>
                    <a:pt x="35" y="22"/>
                  </a:lnTo>
                  <a:lnTo>
                    <a:pt x="17" y="22"/>
                  </a:lnTo>
                  <a:lnTo>
                    <a:pt x="0" y="21"/>
                  </a:lnTo>
                  <a:lnTo>
                    <a:pt x="2" y="28"/>
                  </a:lnTo>
                  <a:lnTo>
                    <a:pt x="5" y="33"/>
                  </a:lnTo>
                  <a:lnTo>
                    <a:pt x="8" y="40"/>
                  </a:lnTo>
                  <a:lnTo>
                    <a:pt x="10" y="46"/>
                  </a:lnTo>
                  <a:lnTo>
                    <a:pt x="13" y="52"/>
                  </a:lnTo>
                  <a:lnTo>
                    <a:pt x="16" y="58"/>
                  </a:lnTo>
                  <a:lnTo>
                    <a:pt x="18" y="64"/>
                  </a:lnTo>
                  <a:lnTo>
                    <a:pt x="21" y="71"/>
                  </a:lnTo>
                  <a:lnTo>
                    <a:pt x="39" y="71"/>
                  </a:lnTo>
                  <a:lnTo>
                    <a:pt x="57" y="73"/>
                  </a:lnTo>
                  <a:lnTo>
                    <a:pt x="75" y="74"/>
                  </a:lnTo>
                  <a:lnTo>
                    <a:pt x="93" y="75"/>
                  </a:lnTo>
                  <a:lnTo>
                    <a:pt x="111" y="76"/>
                  </a:lnTo>
                  <a:lnTo>
                    <a:pt x="128" y="76"/>
                  </a:lnTo>
                  <a:lnTo>
                    <a:pt x="146" y="77"/>
                  </a:lnTo>
                  <a:lnTo>
                    <a:pt x="163" y="77"/>
                  </a:lnTo>
                  <a:lnTo>
                    <a:pt x="181" y="78"/>
                  </a:lnTo>
                  <a:lnTo>
                    <a:pt x="197" y="79"/>
                  </a:lnTo>
                  <a:lnTo>
                    <a:pt x="214" y="79"/>
                  </a:lnTo>
                  <a:lnTo>
                    <a:pt x="231" y="79"/>
                  </a:lnTo>
                  <a:lnTo>
                    <a:pt x="248" y="79"/>
                  </a:lnTo>
                  <a:lnTo>
                    <a:pt x="264" y="79"/>
                  </a:lnTo>
                  <a:lnTo>
                    <a:pt x="280" y="79"/>
                  </a:lnTo>
                  <a:lnTo>
                    <a:pt x="296" y="79"/>
                  </a:lnTo>
                  <a:lnTo>
                    <a:pt x="312" y="78"/>
                  </a:lnTo>
                  <a:lnTo>
                    <a:pt x="327" y="77"/>
                  </a:lnTo>
                  <a:lnTo>
                    <a:pt x="343" y="77"/>
                  </a:lnTo>
                  <a:lnTo>
                    <a:pt x="358" y="77"/>
                  </a:lnTo>
                  <a:lnTo>
                    <a:pt x="373" y="76"/>
                  </a:lnTo>
                  <a:lnTo>
                    <a:pt x="387" y="75"/>
                  </a:lnTo>
                  <a:lnTo>
                    <a:pt x="402" y="74"/>
                  </a:lnTo>
                  <a:lnTo>
                    <a:pt x="416" y="73"/>
                  </a:lnTo>
                  <a:lnTo>
                    <a:pt x="431" y="72"/>
                  </a:lnTo>
                  <a:lnTo>
                    <a:pt x="444" y="71"/>
                  </a:lnTo>
                  <a:lnTo>
                    <a:pt x="458" y="70"/>
                  </a:lnTo>
                  <a:lnTo>
                    <a:pt x="471" y="69"/>
                  </a:lnTo>
                  <a:lnTo>
                    <a:pt x="484" y="67"/>
                  </a:lnTo>
                  <a:lnTo>
                    <a:pt x="497" y="66"/>
                  </a:lnTo>
                  <a:lnTo>
                    <a:pt x="510" y="64"/>
                  </a:lnTo>
                  <a:lnTo>
                    <a:pt x="522" y="62"/>
                  </a:lnTo>
                  <a:lnTo>
                    <a:pt x="525" y="54"/>
                  </a:lnTo>
                  <a:lnTo>
                    <a:pt x="528" y="46"/>
                  </a:lnTo>
                  <a:lnTo>
                    <a:pt x="532" y="39"/>
                  </a:lnTo>
                  <a:lnTo>
                    <a:pt x="535" y="31"/>
                  </a:lnTo>
                  <a:lnTo>
                    <a:pt x="538" y="23"/>
                  </a:lnTo>
                  <a:lnTo>
                    <a:pt x="541" y="15"/>
                  </a:lnTo>
                  <a:lnTo>
                    <a:pt x="545" y="7"/>
                  </a:lnTo>
                  <a:lnTo>
                    <a:pt x="5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4" name="Freeform 70"/>
            <p:cNvSpPr>
              <a:spLocks/>
            </p:cNvSpPr>
            <p:nvPr/>
          </p:nvSpPr>
          <p:spPr bwMode="auto">
            <a:xfrm>
              <a:off x="4511" y="907"/>
              <a:ext cx="633" cy="74"/>
            </a:xfrm>
            <a:custGeom>
              <a:avLst/>
              <a:gdLst>
                <a:gd name="T0" fmla="*/ 613 w 633"/>
                <a:gd name="T1" fmla="*/ 8 h 74"/>
                <a:gd name="T2" fmla="*/ 575 w 633"/>
                <a:gd name="T3" fmla="*/ 12 h 74"/>
                <a:gd name="T4" fmla="*/ 536 w 633"/>
                <a:gd name="T5" fmla="*/ 14 h 74"/>
                <a:gd name="T6" fmla="*/ 497 w 633"/>
                <a:gd name="T7" fmla="*/ 17 h 74"/>
                <a:gd name="T8" fmla="*/ 458 w 633"/>
                <a:gd name="T9" fmla="*/ 18 h 74"/>
                <a:gd name="T10" fmla="*/ 418 w 633"/>
                <a:gd name="T11" fmla="*/ 19 h 74"/>
                <a:gd name="T12" fmla="*/ 378 w 633"/>
                <a:gd name="T13" fmla="*/ 19 h 74"/>
                <a:gd name="T14" fmla="*/ 338 w 633"/>
                <a:gd name="T15" fmla="*/ 18 h 74"/>
                <a:gd name="T16" fmla="*/ 298 w 633"/>
                <a:gd name="T17" fmla="*/ 18 h 74"/>
                <a:gd name="T18" fmla="*/ 258 w 633"/>
                <a:gd name="T19" fmla="*/ 16 h 74"/>
                <a:gd name="T20" fmla="*/ 218 w 633"/>
                <a:gd name="T21" fmla="*/ 14 h 74"/>
                <a:gd name="T22" fmla="*/ 177 w 633"/>
                <a:gd name="T23" fmla="*/ 12 h 74"/>
                <a:gd name="T24" fmla="*/ 138 w 633"/>
                <a:gd name="T25" fmla="*/ 10 h 74"/>
                <a:gd name="T26" fmla="*/ 97 w 633"/>
                <a:gd name="T27" fmla="*/ 7 h 74"/>
                <a:gd name="T28" fmla="*/ 58 w 633"/>
                <a:gd name="T29" fmla="*/ 4 h 74"/>
                <a:gd name="T30" fmla="*/ 19 w 633"/>
                <a:gd name="T31" fmla="*/ 1 h 74"/>
                <a:gd name="T32" fmla="*/ 2 w 633"/>
                <a:gd name="T33" fmla="*/ 7 h 74"/>
                <a:gd name="T34" fmla="*/ 7 w 633"/>
                <a:gd name="T35" fmla="*/ 22 h 74"/>
                <a:gd name="T36" fmla="*/ 11 w 633"/>
                <a:gd name="T37" fmla="*/ 38 h 74"/>
                <a:gd name="T38" fmla="*/ 16 w 633"/>
                <a:gd name="T39" fmla="*/ 54 h 74"/>
                <a:gd name="T40" fmla="*/ 35 w 633"/>
                <a:gd name="T41" fmla="*/ 63 h 74"/>
                <a:gd name="T42" fmla="*/ 71 w 633"/>
                <a:gd name="T43" fmla="*/ 65 h 74"/>
                <a:gd name="T44" fmla="*/ 108 w 633"/>
                <a:gd name="T45" fmla="*/ 67 h 74"/>
                <a:gd name="T46" fmla="*/ 145 w 633"/>
                <a:gd name="T47" fmla="*/ 69 h 74"/>
                <a:gd name="T48" fmla="*/ 182 w 633"/>
                <a:gd name="T49" fmla="*/ 70 h 74"/>
                <a:gd name="T50" fmla="*/ 220 w 633"/>
                <a:gd name="T51" fmla="*/ 71 h 74"/>
                <a:gd name="T52" fmla="*/ 257 w 633"/>
                <a:gd name="T53" fmla="*/ 72 h 74"/>
                <a:gd name="T54" fmla="*/ 295 w 633"/>
                <a:gd name="T55" fmla="*/ 73 h 74"/>
                <a:gd name="T56" fmla="*/ 333 w 633"/>
                <a:gd name="T57" fmla="*/ 73 h 74"/>
                <a:gd name="T58" fmla="*/ 371 w 633"/>
                <a:gd name="T59" fmla="*/ 73 h 74"/>
                <a:gd name="T60" fmla="*/ 409 w 633"/>
                <a:gd name="T61" fmla="*/ 72 h 74"/>
                <a:gd name="T62" fmla="*/ 446 w 633"/>
                <a:gd name="T63" fmla="*/ 71 h 74"/>
                <a:gd name="T64" fmla="*/ 483 w 633"/>
                <a:gd name="T65" fmla="*/ 71 h 74"/>
                <a:gd name="T66" fmla="*/ 521 w 633"/>
                <a:gd name="T67" fmla="*/ 70 h 74"/>
                <a:gd name="T68" fmla="*/ 557 w 633"/>
                <a:gd name="T69" fmla="*/ 68 h 74"/>
                <a:gd name="T70" fmla="*/ 593 w 633"/>
                <a:gd name="T71" fmla="*/ 67 h 74"/>
                <a:gd name="T72" fmla="*/ 613 w 633"/>
                <a:gd name="T73" fmla="*/ 59 h 74"/>
                <a:gd name="T74" fmla="*/ 619 w 633"/>
                <a:gd name="T75" fmla="*/ 44 h 74"/>
                <a:gd name="T76" fmla="*/ 624 w 633"/>
                <a:gd name="T77" fmla="*/ 28 h 74"/>
                <a:gd name="T78" fmla="*/ 629 w 633"/>
                <a:gd name="T79" fmla="*/ 1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33" h="74">
                  <a:moveTo>
                    <a:pt x="632" y="6"/>
                  </a:moveTo>
                  <a:lnTo>
                    <a:pt x="613" y="8"/>
                  </a:lnTo>
                  <a:lnTo>
                    <a:pt x="594" y="10"/>
                  </a:lnTo>
                  <a:lnTo>
                    <a:pt x="575" y="12"/>
                  </a:lnTo>
                  <a:lnTo>
                    <a:pt x="555" y="13"/>
                  </a:lnTo>
                  <a:lnTo>
                    <a:pt x="536" y="14"/>
                  </a:lnTo>
                  <a:lnTo>
                    <a:pt x="517" y="15"/>
                  </a:lnTo>
                  <a:lnTo>
                    <a:pt x="497" y="17"/>
                  </a:lnTo>
                  <a:lnTo>
                    <a:pt x="477" y="17"/>
                  </a:lnTo>
                  <a:lnTo>
                    <a:pt x="458" y="18"/>
                  </a:lnTo>
                  <a:lnTo>
                    <a:pt x="438" y="18"/>
                  </a:lnTo>
                  <a:lnTo>
                    <a:pt x="418" y="19"/>
                  </a:lnTo>
                  <a:lnTo>
                    <a:pt x="398" y="19"/>
                  </a:lnTo>
                  <a:lnTo>
                    <a:pt x="378" y="19"/>
                  </a:lnTo>
                  <a:lnTo>
                    <a:pt x="358" y="19"/>
                  </a:lnTo>
                  <a:lnTo>
                    <a:pt x="338" y="18"/>
                  </a:lnTo>
                  <a:lnTo>
                    <a:pt x="318" y="18"/>
                  </a:lnTo>
                  <a:lnTo>
                    <a:pt x="298" y="18"/>
                  </a:lnTo>
                  <a:lnTo>
                    <a:pt x="278" y="17"/>
                  </a:lnTo>
                  <a:lnTo>
                    <a:pt x="258" y="16"/>
                  </a:lnTo>
                  <a:lnTo>
                    <a:pt x="237" y="15"/>
                  </a:lnTo>
                  <a:lnTo>
                    <a:pt x="218" y="14"/>
                  </a:lnTo>
                  <a:lnTo>
                    <a:pt x="197" y="13"/>
                  </a:lnTo>
                  <a:lnTo>
                    <a:pt x="177" y="12"/>
                  </a:lnTo>
                  <a:lnTo>
                    <a:pt x="157" y="11"/>
                  </a:lnTo>
                  <a:lnTo>
                    <a:pt x="138" y="10"/>
                  </a:lnTo>
                  <a:lnTo>
                    <a:pt x="118" y="8"/>
                  </a:lnTo>
                  <a:lnTo>
                    <a:pt x="97" y="7"/>
                  </a:lnTo>
                  <a:lnTo>
                    <a:pt x="78" y="5"/>
                  </a:lnTo>
                  <a:lnTo>
                    <a:pt x="58" y="4"/>
                  </a:lnTo>
                  <a:lnTo>
                    <a:pt x="38" y="2"/>
                  </a:lnTo>
                  <a:lnTo>
                    <a:pt x="19" y="1"/>
                  </a:lnTo>
                  <a:lnTo>
                    <a:pt x="0" y="0"/>
                  </a:lnTo>
                  <a:lnTo>
                    <a:pt x="2" y="7"/>
                  </a:lnTo>
                  <a:lnTo>
                    <a:pt x="4" y="15"/>
                  </a:lnTo>
                  <a:lnTo>
                    <a:pt x="7" y="22"/>
                  </a:lnTo>
                  <a:lnTo>
                    <a:pt x="9" y="31"/>
                  </a:lnTo>
                  <a:lnTo>
                    <a:pt x="11" y="38"/>
                  </a:lnTo>
                  <a:lnTo>
                    <a:pt x="14" y="47"/>
                  </a:lnTo>
                  <a:lnTo>
                    <a:pt x="16" y="54"/>
                  </a:lnTo>
                  <a:lnTo>
                    <a:pt x="18" y="62"/>
                  </a:lnTo>
                  <a:lnTo>
                    <a:pt x="35" y="63"/>
                  </a:lnTo>
                  <a:lnTo>
                    <a:pt x="54" y="64"/>
                  </a:lnTo>
                  <a:lnTo>
                    <a:pt x="71" y="65"/>
                  </a:lnTo>
                  <a:lnTo>
                    <a:pt x="90" y="66"/>
                  </a:lnTo>
                  <a:lnTo>
                    <a:pt x="108" y="67"/>
                  </a:lnTo>
                  <a:lnTo>
                    <a:pt x="126" y="68"/>
                  </a:lnTo>
                  <a:lnTo>
                    <a:pt x="145" y="69"/>
                  </a:lnTo>
                  <a:lnTo>
                    <a:pt x="164" y="70"/>
                  </a:lnTo>
                  <a:lnTo>
                    <a:pt x="182" y="70"/>
                  </a:lnTo>
                  <a:lnTo>
                    <a:pt x="201" y="71"/>
                  </a:lnTo>
                  <a:lnTo>
                    <a:pt x="220" y="71"/>
                  </a:lnTo>
                  <a:lnTo>
                    <a:pt x="238" y="71"/>
                  </a:lnTo>
                  <a:lnTo>
                    <a:pt x="257" y="72"/>
                  </a:lnTo>
                  <a:lnTo>
                    <a:pt x="276" y="72"/>
                  </a:lnTo>
                  <a:lnTo>
                    <a:pt x="295" y="73"/>
                  </a:lnTo>
                  <a:lnTo>
                    <a:pt x="315" y="73"/>
                  </a:lnTo>
                  <a:lnTo>
                    <a:pt x="333" y="73"/>
                  </a:lnTo>
                  <a:lnTo>
                    <a:pt x="352" y="73"/>
                  </a:lnTo>
                  <a:lnTo>
                    <a:pt x="371" y="73"/>
                  </a:lnTo>
                  <a:lnTo>
                    <a:pt x="390" y="73"/>
                  </a:lnTo>
                  <a:lnTo>
                    <a:pt x="409" y="72"/>
                  </a:lnTo>
                  <a:lnTo>
                    <a:pt x="427" y="72"/>
                  </a:lnTo>
                  <a:lnTo>
                    <a:pt x="446" y="71"/>
                  </a:lnTo>
                  <a:lnTo>
                    <a:pt x="465" y="71"/>
                  </a:lnTo>
                  <a:lnTo>
                    <a:pt x="483" y="71"/>
                  </a:lnTo>
                  <a:lnTo>
                    <a:pt x="502" y="70"/>
                  </a:lnTo>
                  <a:lnTo>
                    <a:pt x="521" y="70"/>
                  </a:lnTo>
                  <a:lnTo>
                    <a:pt x="539" y="69"/>
                  </a:lnTo>
                  <a:lnTo>
                    <a:pt x="557" y="68"/>
                  </a:lnTo>
                  <a:lnTo>
                    <a:pt x="575" y="68"/>
                  </a:lnTo>
                  <a:lnTo>
                    <a:pt x="593" y="67"/>
                  </a:lnTo>
                  <a:lnTo>
                    <a:pt x="610" y="67"/>
                  </a:lnTo>
                  <a:lnTo>
                    <a:pt x="613" y="59"/>
                  </a:lnTo>
                  <a:lnTo>
                    <a:pt x="616" y="51"/>
                  </a:lnTo>
                  <a:lnTo>
                    <a:pt x="619" y="44"/>
                  </a:lnTo>
                  <a:lnTo>
                    <a:pt x="621" y="36"/>
                  </a:lnTo>
                  <a:lnTo>
                    <a:pt x="624" y="28"/>
                  </a:lnTo>
                  <a:lnTo>
                    <a:pt x="626" y="21"/>
                  </a:lnTo>
                  <a:lnTo>
                    <a:pt x="629" y="13"/>
                  </a:lnTo>
                  <a:lnTo>
                    <a:pt x="632" y="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5" name="Freeform 71"/>
            <p:cNvSpPr>
              <a:spLocks/>
            </p:cNvSpPr>
            <p:nvPr/>
          </p:nvSpPr>
          <p:spPr bwMode="auto">
            <a:xfrm>
              <a:off x="4511" y="907"/>
              <a:ext cx="633" cy="74"/>
            </a:xfrm>
            <a:custGeom>
              <a:avLst/>
              <a:gdLst>
                <a:gd name="T0" fmla="*/ 632 w 633"/>
                <a:gd name="T1" fmla="*/ 6 h 74"/>
                <a:gd name="T2" fmla="*/ 594 w 633"/>
                <a:gd name="T3" fmla="*/ 10 h 74"/>
                <a:gd name="T4" fmla="*/ 555 w 633"/>
                <a:gd name="T5" fmla="*/ 13 h 74"/>
                <a:gd name="T6" fmla="*/ 517 w 633"/>
                <a:gd name="T7" fmla="*/ 15 h 74"/>
                <a:gd name="T8" fmla="*/ 477 w 633"/>
                <a:gd name="T9" fmla="*/ 17 h 74"/>
                <a:gd name="T10" fmla="*/ 438 w 633"/>
                <a:gd name="T11" fmla="*/ 18 h 74"/>
                <a:gd name="T12" fmla="*/ 398 w 633"/>
                <a:gd name="T13" fmla="*/ 19 h 74"/>
                <a:gd name="T14" fmla="*/ 358 w 633"/>
                <a:gd name="T15" fmla="*/ 19 h 74"/>
                <a:gd name="T16" fmla="*/ 318 w 633"/>
                <a:gd name="T17" fmla="*/ 18 h 74"/>
                <a:gd name="T18" fmla="*/ 278 w 633"/>
                <a:gd name="T19" fmla="*/ 17 h 74"/>
                <a:gd name="T20" fmla="*/ 237 w 633"/>
                <a:gd name="T21" fmla="*/ 15 h 74"/>
                <a:gd name="T22" fmla="*/ 197 w 633"/>
                <a:gd name="T23" fmla="*/ 13 h 74"/>
                <a:gd name="T24" fmla="*/ 157 w 633"/>
                <a:gd name="T25" fmla="*/ 11 h 74"/>
                <a:gd name="T26" fmla="*/ 118 w 633"/>
                <a:gd name="T27" fmla="*/ 8 h 74"/>
                <a:gd name="T28" fmla="*/ 78 w 633"/>
                <a:gd name="T29" fmla="*/ 5 h 74"/>
                <a:gd name="T30" fmla="*/ 38 w 633"/>
                <a:gd name="T31" fmla="*/ 2 h 74"/>
                <a:gd name="T32" fmla="*/ 0 w 633"/>
                <a:gd name="T33" fmla="*/ 0 h 74"/>
                <a:gd name="T34" fmla="*/ 4 w 633"/>
                <a:gd name="T35" fmla="*/ 15 h 74"/>
                <a:gd name="T36" fmla="*/ 9 w 633"/>
                <a:gd name="T37" fmla="*/ 31 h 74"/>
                <a:gd name="T38" fmla="*/ 14 w 633"/>
                <a:gd name="T39" fmla="*/ 47 h 74"/>
                <a:gd name="T40" fmla="*/ 18 w 633"/>
                <a:gd name="T41" fmla="*/ 62 h 74"/>
                <a:gd name="T42" fmla="*/ 54 w 633"/>
                <a:gd name="T43" fmla="*/ 64 h 74"/>
                <a:gd name="T44" fmla="*/ 90 w 633"/>
                <a:gd name="T45" fmla="*/ 66 h 74"/>
                <a:gd name="T46" fmla="*/ 126 w 633"/>
                <a:gd name="T47" fmla="*/ 68 h 74"/>
                <a:gd name="T48" fmla="*/ 164 w 633"/>
                <a:gd name="T49" fmla="*/ 70 h 74"/>
                <a:gd name="T50" fmla="*/ 201 w 633"/>
                <a:gd name="T51" fmla="*/ 71 h 74"/>
                <a:gd name="T52" fmla="*/ 238 w 633"/>
                <a:gd name="T53" fmla="*/ 71 h 74"/>
                <a:gd name="T54" fmla="*/ 276 w 633"/>
                <a:gd name="T55" fmla="*/ 72 h 74"/>
                <a:gd name="T56" fmla="*/ 315 w 633"/>
                <a:gd name="T57" fmla="*/ 73 h 74"/>
                <a:gd name="T58" fmla="*/ 352 w 633"/>
                <a:gd name="T59" fmla="*/ 73 h 74"/>
                <a:gd name="T60" fmla="*/ 390 w 633"/>
                <a:gd name="T61" fmla="*/ 73 h 74"/>
                <a:gd name="T62" fmla="*/ 427 w 633"/>
                <a:gd name="T63" fmla="*/ 72 h 74"/>
                <a:gd name="T64" fmla="*/ 465 w 633"/>
                <a:gd name="T65" fmla="*/ 71 h 74"/>
                <a:gd name="T66" fmla="*/ 502 w 633"/>
                <a:gd name="T67" fmla="*/ 70 h 74"/>
                <a:gd name="T68" fmla="*/ 539 w 633"/>
                <a:gd name="T69" fmla="*/ 69 h 74"/>
                <a:gd name="T70" fmla="*/ 575 w 633"/>
                <a:gd name="T71" fmla="*/ 68 h 74"/>
                <a:gd name="T72" fmla="*/ 610 w 633"/>
                <a:gd name="T73" fmla="*/ 67 h 74"/>
                <a:gd name="T74" fmla="*/ 616 w 633"/>
                <a:gd name="T75" fmla="*/ 51 h 74"/>
                <a:gd name="T76" fmla="*/ 621 w 633"/>
                <a:gd name="T77" fmla="*/ 36 h 74"/>
                <a:gd name="T78" fmla="*/ 626 w 633"/>
                <a:gd name="T79" fmla="*/ 21 h 74"/>
                <a:gd name="T80" fmla="*/ 632 w 633"/>
                <a:gd name="T81" fmla="*/ 6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33" h="74">
                  <a:moveTo>
                    <a:pt x="632" y="6"/>
                  </a:moveTo>
                  <a:lnTo>
                    <a:pt x="632" y="6"/>
                  </a:lnTo>
                  <a:lnTo>
                    <a:pt x="613" y="8"/>
                  </a:lnTo>
                  <a:lnTo>
                    <a:pt x="594" y="10"/>
                  </a:lnTo>
                  <a:lnTo>
                    <a:pt x="575" y="12"/>
                  </a:lnTo>
                  <a:lnTo>
                    <a:pt x="555" y="13"/>
                  </a:lnTo>
                  <a:lnTo>
                    <a:pt x="536" y="14"/>
                  </a:lnTo>
                  <a:lnTo>
                    <a:pt x="517" y="15"/>
                  </a:lnTo>
                  <a:lnTo>
                    <a:pt x="497" y="17"/>
                  </a:lnTo>
                  <a:lnTo>
                    <a:pt x="477" y="17"/>
                  </a:lnTo>
                  <a:lnTo>
                    <a:pt x="458" y="18"/>
                  </a:lnTo>
                  <a:lnTo>
                    <a:pt x="438" y="18"/>
                  </a:lnTo>
                  <a:lnTo>
                    <a:pt x="418" y="19"/>
                  </a:lnTo>
                  <a:lnTo>
                    <a:pt x="398" y="19"/>
                  </a:lnTo>
                  <a:lnTo>
                    <a:pt x="378" y="19"/>
                  </a:lnTo>
                  <a:lnTo>
                    <a:pt x="358" y="19"/>
                  </a:lnTo>
                  <a:lnTo>
                    <a:pt x="338" y="18"/>
                  </a:lnTo>
                  <a:lnTo>
                    <a:pt x="318" y="18"/>
                  </a:lnTo>
                  <a:lnTo>
                    <a:pt x="298" y="18"/>
                  </a:lnTo>
                  <a:lnTo>
                    <a:pt x="278" y="17"/>
                  </a:lnTo>
                  <a:lnTo>
                    <a:pt x="258" y="16"/>
                  </a:lnTo>
                  <a:lnTo>
                    <a:pt x="237" y="15"/>
                  </a:lnTo>
                  <a:lnTo>
                    <a:pt x="218" y="14"/>
                  </a:lnTo>
                  <a:lnTo>
                    <a:pt x="197" y="13"/>
                  </a:lnTo>
                  <a:lnTo>
                    <a:pt x="177" y="12"/>
                  </a:lnTo>
                  <a:lnTo>
                    <a:pt x="157" y="11"/>
                  </a:lnTo>
                  <a:lnTo>
                    <a:pt x="138" y="10"/>
                  </a:lnTo>
                  <a:lnTo>
                    <a:pt x="118" y="8"/>
                  </a:lnTo>
                  <a:lnTo>
                    <a:pt x="97" y="7"/>
                  </a:lnTo>
                  <a:lnTo>
                    <a:pt x="78" y="5"/>
                  </a:lnTo>
                  <a:lnTo>
                    <a:pt x="58" y="4"/>
                  </a:lnTo>
                  <a:lnTo>
                    <a:pt x="38" y="2"/>
                  </a:lnTo>
                  <a:lnTo>
                    <a:pt x="19" y="1"/>
                  </a:lnTo>
                  <a:lnTo>
                    <a:pt x="0" y="0"/>
                  </a:lnTo>
                  <a:lnTo>
                    <a:pt x="2" y="7"/>
                  </a:lnTo>
                  <a:lnTo>
                    <a:pt x="4" y="15"/>
                  </a:lnTo>
                  <a:lnTo>
                    <a:pt x="7" y="22"/>
                  </a:lnTo>
                  <a:lnTo>
                    <a:pt x="9" y="31"/>
                  </a:lnTo>
                  <a:lnTo>
                    <a:pt x="11" y="38"/>
                  </a:lnTo>
                  <a:lnTo>
                    <a:pt x="14" y="47"/>
                  </a:lnTo>
                  <a:lnTo>
                    <a:pt x="16" y="54"/>
                  </a:lnTo>
                  <a:lnTo>
                    <a:pt x="18" y="62"/>
                  </a:lnTo>
                  <a:lnTo>
                    <a:pt x="35" y="63"/>
                  </a:lnTo>
                  <a:lnTo>
                    <a:pt x="54" y="64"/>
                  </a:lnTo>
                  <a:lnTo>
                    <a:pt x="71" y="65"/>
                  </a:lnTo>
                  <a:lnTo>
                    <a:pt x="90" y="66"/>
                  </a:lnTo>
                  <a:lnTo>
                    <a:pt x="108" y="67"/>
                  </a:lnTo>
                  <a:lnTo>
                    <a:pt x="126" y="68"/>
                  </a:lnTo>
                  <a:lnTo>
                    <a:pt x="145" y="69"/>
                  </a:lnTo>
                  <a:lnTo>
                    <a:pt x="164" y="70"/>
                  </a:lnTo>
                  <a:lnTo>
                    <a:pt x="182" y="70"/>
                  </a:lnTo>
                  <a:lnTo>
                    <a:pt x="201" y="71"/>
                  </a:lnTo>
                  <a:lnTo>
                    <a:pt x="220" y="71"/>
                  </a:lnTo>
                  <a:lnTo>
                    <a:pt x="238" y="71"/>
                  </a:lnTo>
                  <a:lnTo>
                    <a:pt x="257" y="72"/>
                  </a:lnTo>
                  <a:lnTo>
                    <a:pt x="276" y="72"/>
                  </a:lnTo>
                  <a:lnTo>
                    <a:pt x="295" y="73"/>
                  </a:lnTo>
                  <a:lnTo>
                    <a:pt x="315" y="73"/>
                  </a:lnTo>
                  <a:lnTo>
                    <a:pt x="333" y="73"/>
                  </a:lnTo>
                  <a:lnTo>
                    <a:pt x="352" y="73"/>
                  </a:lnTo>
                  <a:lnTo>
                    <a:pt x="371" y="73"/>
                  </a:lnTo>
                  <a:lnTo>
                    <a:pt x="390" y="73"/>
                  </a:lnTo>
                  <a:lnTo>
                    <a:pt x="409" y="72"/>
                  </a:lnTo>
                  <a:lnTo>
                    <a:pt x="427" y="72"/>
                  </a:lnTo>
                  <a:lnTo>
                    <a:pt x="446" y="71"/>
                  </a:lnTo>
                  <a:lnTo>
                    <a:pt x="465" y="71"/>
                  </a:lnTo>
                  <a:lnTo>
                    <a:pt x="483" y="71"/>
                  </a:lnTo>
                  <a:lnTo>
                    <a:pt x="502" y="70"/>
                  </a:lnTo>
                  <a:lnTo>
                    <a:pt x="521" y="70"/>
                  </a:lnTo>
                  <a:lnTo>
                    <a:pt x="539" y="69"/>
                  </a:lnTo>
                  <a:lnTo>
                    <a:pt x="557" y="68"/>
                  </a:lnTo>
                  <a:lnTo>
                    <a:pt x="575" y="68"/>
                  </a:lnTo>
                  <a:lnTo>
                    <a:pt x="593" y="67"/>
                  </a:lnTo>
                  <a:lnTo>
                    <a:pt x="610" y="67"/>
                  </a:lnTo>
                  <a:lnTo>
                    <a:pt x="613" y="59"/>
                  </a:lnTo>
                  <a:lnTo>
                    <a:pt x="616" y="51"/>
                  </a:lnTo>
                  <a:lnTo>
                    <a:pt x="619" y="44"/>
                  </a:lnTo>
                  <a:lnTo>
                    <a:pt x="621" y="36"/>
                  </a:lnTo>
                  <a:lnTo>
                    <a:pt x="624" y="28"/>
                  </a:lnTo>
                  <a:lnTo>
                    <a:pt x="626" y="21"/>
                  </a:lnTo>
                  <a:lnTo>
                    <a:pt x="629" y="13"/>
                  </a:lnTo>
                  <a:lnTo>
                    <a:pt x="632" y="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6" name="Freeform 72"/>
            <p:cNvSpPr>
              <a:spLocks/>
            </p:cNvSpPr>
            <p:nvPr/>
          </p:nvSpPr>
          <p:spPr bwMode="auto">
            <a:xfrm>
              <a:off x="4476" y="782"/>
              <a:ext cx="720" cy="84"/>
            </a:xfrm>
            <a:custGeom>
              <a:avLst/>
              <a:gdLst>
                <a:gd name="T0" fmla="*/ 698 w 720"/>
                <a:gd name="T1" fmla="*/ 2 h 84"/>
                <a:gd name="T2" fmla="*/ 657 w 720"/>
                <a:gd name="T3" fmla="*/ 7 h 84"/>
                <a:gd name="T4" fmla="*/ 615 w 720"/>
                <a:gd name="T5" fmla="*/ 11 h 84"/>
                <a:gd name="T6" fmla="*/ 572 w 720"/>
                <a:gd name="T7" fmla="*/ 14 h 84"/>
                <a:gd name="T8" fmla="*/ 529 w 720"/>
                <a:gd name="T9" fmla="*/ 16 h 84"/>
                <a:gd name="T10" fmla="*/ 484 w 720"/>
                <a:gd name="T11" fmla="*/ 17 h 84"/>
                <a:gd name="T12" fmla="*/ 439 w 720"/>
                <a:gd name="T13" fmla="*/ 18 h 84"/>
                <a:gd name="T14" fmla="*/ 394 w 720"/>
                <a:gd name="T15" fmla="*/ 18 h 84"/>
                <a:gd name="T16" fmla="*/ 347 w 720"/>
                <a:gd name="T17" fmla="*/ 18 h 84"/>
                <a:gd name="T18" fmla="*/ 301 w 720"/>
                <a:gd name="T19" fmla="*/ 17 h 84"/>
                <a:gd name="T20" fmla="*/ 255 w 720"/>
                <a:gd name="T21" fmla="*/ 15 h 84"/>
                <a:gd name="T22" fmla="*/ 208 w 720"/>
                <a:gd name="T23" fmla="*/ 14 h 84"/>
                <a:gd name="T24" fmla="*/ 162 w 720"/>
                <a:gd name="T25" fmla="*/ 12 h 84"/>
                <a:gd name="T26" fmla="*/ 115 w 720"/>
                <a:gd name="T27" fmla="*/ 9 h 84"/>
                <a:gd name="T28" fmla="*/ 69 w 720"/>
                <a:gd name="T29" fmla="*/ 6 h 84"/>
                <a:gd name="T30" fmla="*/ 23 w 720"/>
                <a:gd name="T31" fmla="*/ 3 h 84"/>
                <a:gd name="T32" fmla="*/ 1 w 720"/>
                <a:gd name="T33" fmla="*/ 9 h 84"/>
                <a:gd name="T34" fmla="*/ 5 w 720"/>
                <a:gd name="T35" fmla="*/ 24 h 84"/>
                <a:gd name="T36" fmla="*/ 8 w 720"/>
                <a:gd name="T37" fmla="*/ 38 h 84"/>
                <a:gd name="T38" fmla="*/ 12 w 720"/>
                <a:gd name="T39" fmla="*/ 52 h 84"/>
                <a:gd name="T40" fmla="*/ 35 w 720"/>
                <a:gd name="T41" fmla="*/ 62 h 84"/>
                <a:gd name="T42" fmla="*/ 79 w 720"/>
                <a:gd name="T43" fmla="*/ 67 h 84"/>
                <a:gd name="T44" fmla="*/ 123 w 720"/>
                <a:gd name="T45" fmla="*/ 70 h 84"/>
                <a:gd name="T46" fmla="*/ 166 w 720"/>
                <a:gd name="T47" fmla="*/ 74 h 84"/>
                <a:gd name="T48" fmla="*/ 211 w 720"/>
                <a:gd name="T49" fmla="*/ 77 h 84"/>
                <a:gd name="T50" fmla="*/ 254 w 720"/>
                <a:gd name="T51" fmla="*/ 79 h 84"/>
                <a:gd name="T52" fmla="*/ 299 w 720"/>
                <a:gd name="T53" fmla="*/ 81 h 84"/>
                <a:gd name="T54" fmla="*/ 342 w 720"/>
                <a:gd name="T55" fmla="*/ 82 h 84"/>
                <a:gd name="T56" fmla="*/ 385 w 720"/>
                <a:gd name="T57" fmla="*/ 83 h 84"/>
                <a:gd name="T58" fmla="*/ 428 w 720"/>
                <a:gd name="T59" fmla="*/ 83 h 84"/>
                <a:gd name="T60" fmla="*/ 471 w 720"/>
                <a:gd name="T61" fmla="*/ 83 h 84"/>
                <a:gd name="T62" fmla="*/ 513 w 720"/>
                <a:gd name="T63" fmla="*/ 81 h 84"/>
                <a:gd name="T64" fmla="*/ 554 w 720"/>
                <a:gd name="T65" fmla="*/ 80 h 84"/>
                <a:gd name="T66" fmla="*/ 595 w 720"/>
                <a:gd name="T67" fmla="*/ 78 h 84"/>
                <a:gd name="T68" fmla="*/ 635 w 720"/>
                <a:gd name="T69" fmla="*/ 75 h 84"/>
                <a:gd name="T70" fmla="*/ 673 w 720"/>
                <a:gd name="T71" fmla="*/ 72 h 84"/>
                <a:gd name="T72" fmla="*/ 695 w 720"/>
                <a:gd name="T73" fmla="*/ 62 h 84"/>
                <a:gd name="T74" fmla="*/ 702 w 720"/>
                <a:gd name="T75" fmla="*/ 44 h 84"/>
                <a:gd name="T76" fmla="*/ 709 w 720"/>
                <a:gd name="T77" fmla="*/ 26 h 84"/>
                <a:gd name="T78" fmla="*/ 715 w 720"/>
                <a:gd name="T79" fmla="*/ 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20" h="84">
                  <a:moveTo>
                    <a:pt x="719" y="0"/>
                  </a:moveTo>
                  <a:lnTo>
                    <a:pt x="698" y="2"/>
                  </a:lnTo>
                  <a:lnTo>
                    <a:pt x="678" y="4"/>
                  </a:lnTo>
                  <a:lnTo>
                    <a:pt x="657" y="7"/>
                  </a:lnTo>
                  <a:lnTo>
                    <a:pt x="636" y="9"/>
                  </a:lnTo>
                  <a:lnTo>
                    <a:pt x="615" y="11"/>
                  </a:lnTo>
                  <a:lnTo>
                    <a:pt x="593" y="12"/>
                  </a:lnTo>
                  <a:lnTo>
                    <a:pt x="572" y="14"/>
                  </a:lnTo>
                  <a:lnTo>
                    <a:pt x="550" y="15"/>
                  </a:lnTo>
                  <a:lnTo>
                    <a:pt x="529" y="16"/>
                  </a:lnTo>
                  <a:lnTo>
                    <a:pt x="506" y="17"/>
                  </a:lnTo>
                  <a:lnTo>
                    <a:pt x="484" y="17"/>
                  </a:lnTo>
                  <a:lnTo>
                    <a:pt x="461" y="18"/>
                  </a:lnTo>
                  <a:lnTo>
                    <a:pt x="439" y="18"/>
                  </a:lnTo>
                  <a:lnTo>
                    <a:pt x="417" y="18"/>
                  </a:lnTo>
                  <a:lnTo>
                    <a:pt x="394" y="18"/>
                  </a:lnTo>
                  <a:lnTo>
                    <a:pt x="371" y="18"/>
                  </a:lnTo>
                  <a:lnTo>
                    <a:pt x="347" y="18"/>
                  </a:lnTo>
                  <a:lnTo>
                    <a:pt x="324" y="18"/>
                  </a:lnTo>
                  <a:lnTo>
                    <a:pt x="301" y="17"/>
                  </a:lnTo>
                  <a:lnTo>
                    <a:pt x="278" y="17"/>
                  </a:lnTo>
                  <a:lnTo>
                    <a:pt x="255" y="15"/>
                  </a:lnTo>
                  <a:lnTo>
                    <a:pt x="231" y="15"/>
                  </a:lnTo>
                  <a:lnTo>
                    <a:pt x="208" y="14"/>
                  </a:lnTo>
                  <a:lnTo>
                    <a:pt x="185" y="13"/>
                  </a:lnTo>
                  <a:lnTo>
                    <a:pt x="162" y="12"/>
                  </a:lnTo>
                  <a:lnTo>
                    <a:pt x="138" y="10"/>
                  </a:lnTo>
                  <a:lnTo>
                    <a:pt x="115" y="9"/>
                  </a:lnTo>
                  <a:lnTo>
                    <a:pt x="92" y="8"/>
                  </a:lnTo>
                  <a:lnTo>
                    <a:pt x="69" y="6"/>
                  </a:lnTo>
                  <a:lnTo>
                    <a:pt x="46" y="5"/>
                  </a:lnTo>
                  <a:lnTo>
                    <a:pt x="23" y="3"/>
                  </a:lnTo>
                  <a:lnTo>
                    <a:pt x="0" y="2"/>
                  </a:lnTo>
                  <a:lnTo>
                    <a:pt x="1" y="9"/>
                  </a:lnTo>
                  <a:lnTo>
                    <a:pt x="3" y="16"/>
                  </a:lnTo>
                  <a:lnTo>
                    <a:pt x="5" y="24"/>
                  </a:lnTo>
                  <a:lnTo>
                    <a:pt x="7" y="31"/>
                  </a:lnTo>
                  <a:lnTo>
                    <a:pt x="8" y="38"/>
                  </a:lnTo>
                  <a:lnTo>
                    <a:pt x="10" y="45"/>
                  </a:lnTo>
                  <a:lnTo>
                    <a:pt x="12" y="52"/>
                  </a:lnTo>
                  <a:lnTo>
                    <a:pt x="14" y="60"/>
                  </a:lnTo>
                  <a:lnTo>
                    <a:pt x="35" y="62"/>
                  </a:lnTo>
                  <a:lnTo>
                    <a:pt x="57" y="64"/>
                  </a:lnTo>
                  <a:lnTo>
                    <a:pt x="79" y="67"/>
                  </a:lnTo>
                  <a:lnTo>
                    <a:pt x="101" y="68"/>
                  </a:lnTo>
                  <a:lnTo>
                    <a:pt x="123" y="70"/>
                  </a:lnTo>
                  <a:lnTo>
                    <a:pt x="145" y="72"/>
                  </a:lnTo>
                  <a:lnTo>
                    <a:pt x="166" y="74"/>
                  </a:lnTo>
                  <a:lnTo>
                    <a:pt x="189" y="75"/>
                  </a:lnTo>
                  <a:lnTo>
                    <a:pt x="211" y="77"/>
                  </a:lnTo>
                  <a:lnTo>
                    <a:pt x="232" y="78"/>
                  </a:lnTo>
                  <a:lnTo>
                    <a:pt x="254" y="79"/>
                  </a:lnTo>
                  <a:lnTo>
                    <a:pt x="276" y="80"/>
                  </a:lnTo>
                  <a:lnTo>
                    <a:pt x="299" y="81"/>
                  </a:lnTo>
                  <a:lnTo>
                    <a:pt x="320" y="81"/>
                  </a:lnTo>
                  <a:lnTo>
                    <a:pt x="342" y="82"/>
                  </a:lnTo>
                  <a:lnTo>
                    <a:pt x="363" y="83"/>
                  </a:lnTo>
                  <a:lnTo>
                    <a:pt x="385" y="83"/>
                  </a:lnTo>
                  <a:lnTo>
                    <a:pt x="407" y="83"/>
                  </a:lnTo>
                  <a:lnTo>
                    <a:pt x="428" y="83"/>
                  </a:lnTo>
                  <a:lnTo>
                    <a:pt x="450" y="83"/>
                  </a:lnTo>
                  <a:lnTo>
                    <a:pt x="471" y="83"/>
                  </a:lnTo>
                  <a:lnTo>
                    <a:pt x="492" y="82"/>
                  </a:lnTo>
                  <a:lnTo>
                    <a:pt x="513" y="81"/>
                  </a:lnTo>
                  <a:lnTo>
                    <a:pt x="534" y="81"/>
                  </a:lnTo>
                  <a:lnTo>
                    <a:pt x="554" y="80"/>
                  </a:lnTo>
                  <a:lnTo>
                    <a:pt x="575" y="79"/>
                  </a:lnTo>
                  <a:lnTo>
                    <a:pt x="595" y="78"/>
                  </a:lnTo>
                  <a:lnTo>
                    <a:pt x="615" y="77"/>
                  </a:lnTo>
                  <a:lnTo>
                    <a:pt x="635" y="75"/>
                  </a:lnTo>
                  <a:lnTo>
                    <a:pt x="654" y="74"/>
                  </a:lnTo>
                  <a:lnTo>
                    <a:pt x="673" y="72"/>
                  </a:lnTo>
                  <a:lnTo>
                    <a:pt x="693" y="71"/>
                  </a:lnTo>
                  <a:lnTo>
                    <a:pt x="695" y="62"/>
                  </a:lnTo>
                  <a:lnTo>
                    <a:pt x="699" y="53"/>
                  </a:lnTo>
                  <a:lnTo>
                    <a:pt x="702" y="44"/>
                  </a:lnTo>
                  <a:lnTo>
                    <a:pt x="706" y="35"/>
                  </a:lnTo>
                  <a:lnTo>
                    <a:pt x="709" y="26"/>
                  </a:lnTo>
                  <a:lnTo>
                    <a:pt x="712" y="17"/>
                  </a:lnTo>
                  <a:lnTo>
                    <a:pt x="715" y="8"/>
                  </a:lnTo>
                  <a:lnTo>
                    <a:pt x="719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7" name="Freeform 73"/>
            <p:cNvSpPr>
              <a:spLocks/>
            </p:cNvSpPr>
            <p:nvPr/>
          </p:nvSpPr>
          <p:spPr bwMode="auto">
            <a:xfrm>
              <a:off x="4476" y="782"/>
              <a:ext cx="720" cy="84"/>
            </a:xfrm>
            <a:custGeom>
              <a:avLst/>
              <a:gdLst>
                <a:gd name="T0" fmla="*/ 719 w 720"/>
                <a:gd name="T1" fmla="*/ 0 h 84"/>
                <a:gd name="T2" fmla="*/ 678 w 720"/>
                <a:gd name="T3" fmla="*/ 4 h 84"/>
                <a:gd name="T4" fmla="*/ 636 w 720"/>
                <a:gd name="T5" fmla="*/ 9 h 84"/>
                <a:gd name="T6" fmla="*/ 593 w 720"/>
                <a:gd name="T7" fmla="*/ 12 h 84"/>
                <a:gd name="T8" fmla="*/ 550 w 720"/>
                <a:gd name="T9" fmla="*/ 15 h 84"/>
                <a:gd name="T10" fmla="*/ 506 w 720"/>
                <a:gd name="T11" fmla="*/ 17 h 84"/>
                <a:gd name="T12" fmla="*/ 461 w 720"/>
                <a:gd name="T13" fmla="*/ 18 h 84"/>
                <a:gd name="T14" fmla="*/ 417 w 720"/>
                <a:gd name="T15" fmla="*/ 18 h 84"/>
                <a:gd name="T16" fmla="*/ 371 w 720"/>
                <a:gd name="T17" fmla="*/ 18 h 84"/>
                <a:gd name="T18" fmla="*/ 324 w 720"/>
                <a:gd name="T19" fmla="*/ 18 h 84"/>
                <a:gd name="T20" fmla="*/ 278 w 720"/>
                <a:gd name="T21" fmla="*/ 17 h 84"/>
                <a:gd name="T22" fmla="*/ 231 w 720"/>
                <a:gd name="T23" fmla="*/ 15 h 84"/>
                <a:gd name="T24" fmla="*/ 185 w 720"/>
                <a:gd name="T25" fmla="*/ 13 h 84"/>
                <a:gd name="T26" fmla="*/ 138 w 720"/>
                <a:gd name="T27" fmla="*/ 10 h 84"/>
                <a:gd name="T28" fmla="*/ 92 w 720"/>
                <a:gd name="T29" fmla="*/ 8 h 84"/>
                <a:gd name="T30" fmla="*/ 46 w 720"/>
                <a:gd name="T31" fmla="*/ 5 h 84"/>
                <a:gd name="T32" fmla="*/ 0 w 720"/>
                <a:gd name="T33" fmla="*/ 2 h 84"/>
                <a:gd name="T34" fmla="*/ 3 w 720"/>
                <a:gd name="T35" fmla="*/ 16 h 84"/>
                <a:gd name="T36" fmla="*/ 7 w 720"/>
                <a:gd name="T37" fmla="*/ 31 h 84"/>
                <a:gd name="T38" fmla="*/ 10 w 720"/>
                <a:gd name="T39" fmla="*/ 45 h 84"/>
                <a:gd name="T40" fmla="*/ 14 w 720"/>
                <a:gd name="T41" fmla="*/ 60 h 84"/>
                <a:gd name="T42" fmla="*/ 57 w 720"/>
                <a:gd name="T43" fmla="*/ 64 h 84"/>
                <a:gd name="T44" fmla="*/ 101 w 720"/>
                <a:gd name="T45" fmla="*/ 68 h 84"/>
                <a:gd name="T46" fmla="*/ 145 w 720"/>
                <a:gd name="T47" fmla="*/ 72 h 84"/>
                <a:gd name="T48" fmla="*/ 189 w 720"/>
                <a:gd name="T49" fmla="*/ 75 h 84"/>
                <a:gd name="T50" fmla="*/ 232 w 720"/>
                <a:gd name="T51" fmla="*/ 78 h 84"/>
                <a:gd name="T52" fmla="*/ 276 w 720"/>
                <a:gd name="T53" fmla="*/ 80 h 84"/>
                <a:gd name="T54" fmla="*/ 320 w 720"/>
                <a:gd name="T55" fmla="*/ 81 h 84"/>
                <a:gd name="T56" fmla="*/ 363 w 720"/>
                <a:gd name="T57" fmla="*/ 83 h 84"/>
                <a:gd name="T58" fmla="*/ 407 w 720"/>
                <a:gd name="T59" fmla="*/ 83 h 84"/>
                <a:gd name="T60" fmla="*/ 450 w 720"/>
                <a:gd name="T61" fmla="*/ 83 h 84"/>
                <a:gd name="T62" fmla="*/ 492 w 720"/>
                <a:gd name="T63" fmla="*/ 82 h 84"/>
                <a:gd name="T64" fmla="*/ 534 w 720"/>
                <a:gd name="T65" fmla="*/ 81 h 84"/>
                <a:gd name="T66" fmla="*/ 575 w 720"/>
                <a:gd name="T67" fmla="*/ 79 h 84"/>
                <a:gd name="T68" fmla="*/ 615 w 720"/>
                <a:gd name="T69" fmla="*/ 77 h 84"/>
                <a:gd name="T70" fmla="*/ 654 w 720"/>
                <a:gd name="T71" fmla="*/ 74 h 84"/>
                <a:gd name="T72" fmla="*/ 693 w 720"/>
                <a:gd name="T73" fmla="*/ 71 h 84"/>
                <a:gd name="T74" fmla="*/ 699 w 720"/>
                <a:gd name="T75" fmla="*/ 53 h 84"/>
                <a:gd name="T76" fmla="*/ 706 w 720"/>
                <a:gd name="T77" fmla="*/ 35 h 84"/>
                <a:gd name="T78" fmla="*/ 712 w 720"/>
                <a:gd name="T79" fmla="*/ 17 h 84"/>
                <a:gd name="T80" fmla="*/ 719 w 720"/>
                <a:gd name="T81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20" h="84">
                  <a:moveTo>
                    <a:pt x="719" y="0"/>
                  </a:moveTo>
                  <a:lnTo>
                    <a:pt x="719" y="0"/>
                  </a:lnTo>
                  <a:lnTo>
                    <a:pt x="698" y="2"/>
                  </a:lnTo>
                  <a:lnTo>
                    <a:pt x="678" y="4"/>
                  </a:lnTo>
                  <a:lnTo>
                    <a:pt x="657" y="7"/>
                  </a:lnTo>
                  <a:lnTo>
                    <a:pt x="636" y="9"/>
                  </a:lnTo>
                  <a:lnTo>
                    <a:pt x="615" y="11"/>
                  </a:lnTo>
                  <a:lnTo>
                    <a:pt x="593" y="12"/>
                  </a:lnTo>
                  <a:lnTo>
                    <a:pt x="572" y="14"/>
                  </a:lnTo>
                  <a:lnTo>
                    <a:pt x="550" y="15"/>
                  </a:lnTo>
                  <a:lnTo>
                    <a:pt x="529" y="16"/>
                  </a:lnTo>
                  <a:lnTo>
                    <a:pt x="506" y="17"/>
                  </a:lnTo>
                  <a:lnTo>
                    <a:pt x="484" y="17"/>
                  </a:lnTo>
                  <a:lnTo>
                    <a:pt x="461" y="18"/>
                  </a:lnTo>
                  <a:lnTo>
                    <a:pt x="439" y="18"/>
                  </a:lnTo>
                  <a:lnTo>
                    <a:pt x="417" y="18"/>
                  </a:lnTo>
                  <a:lnTo>
                    <a:pt x="394" y="18"/>
                  </a:lnTo>
                  <a:lnTo>
                    <a:pt x="371" y="18"/>
                  </a:lnTo>
                  <a:lnTo>
                    <a:pt x="347" y="18"/>
                  </a:lnTo>
                  <a:lnTo>
                    <a:pt x="324" y="18"/>
                  </a:lnTo>
                  <a:lnTo>
                    <a:pt x="301" y="17"/>
                  </a:lnTo>
                  <a:lnTo>
                    <a:pt x="278" y="17"/>
                  </a:lnTo>
                  <a:lnTo>
                    <a:pt x="255" y="15"/>
                  </a:lnTo>
                  <a:lnTo>
                    <a:pt x="231" y="15"/>
                  </a:lnTo>
                  <a:lnTo>
                    <a:pt x="208" y="14"/>
                  </a:lnTo>
                  <a:lnTo>
                    <a:pt x="185" y="13"/>
                  </a:lnTo>
                  <a:lnTo>
                    <a:pt x="162" y="12"/>
                  </a:lnTo>
                  <a:lnTo>
                    <a:pt x="138" y="10"/>
                  </a:lnTo>
                  <a:lnTo>
                    <a:pt x="115" y="9"/>
                  </a:lnTo>
                  <a:lnTo>
                    <a:pt x="92" y="8"/>
                  </a:lnTo>
                  <a:lnTo>
                    <a:pt x="69" y="6"/>
                  </a:lnTo>
                  <a:lnTo>
                    <a:pt x="46" y="5"/>
                  </a:lnTo>
                  <a:lnTo>
                    <a:pt x="23" y="3"/>
                  </a:lnTo>
                  <a:lnTo>
                    <a:pt x="0" y="2"/>
                  </a:lnTo>
                  <a:lnTo>
                    <a:pt x="1" y="9"/>
                  </a:lnTo>
                  <a:lnTo>
                    <a:pt x="3" y="16"/>
                  </a:lnTo>
                  <a:lnTo>
                    <a:pt x="5" y="24"/>
                  </a:lnTo>
                  <a:lnTo>
                    <a:pt x="7" y="31"/>
                  </a:lnTo>
                  <a:lnTo>
                    <a:pt x="8" y="38"/>
                  </a:lnTo>
                  <a:lnTo>
                    <a:pt x="10" y="45"/>
                  </a:lnTo>
                  <a:lnTo>
                    <a:pt x="12" y="52"/>
                  </a:lnTo>
                  <a:lnTo>
                    <a:pt x="14" y="60"/>
                  </a:lnTo>
                  <a:lnTo>
                    <a:pt x="35" y="62"/>
                  </a:lnTo>
                  <a:lnTo>
                    <a:pt x="57" y="64"/>
                  </a:lnTo>
                  <a:lnTo>
                    <a:pt x="79" y="67"/>
                  </a:lnTo>
                  <a:lnTo>
                    <a:pt x="101" y="68"/>
                  </a:lnTo>
                  <a:lnTo>
                    <a:pt x="123" y="70"/>
                  </a:lnTo>
                  <a:lnTo>
                    <a:pt x="145" y="72"/>
                  </a:lnTo>
                  <a:lnTo>
                    <a:pt x="166" y="74"/>
                  </a:lnTo>
                  <a:lnTo>
                    <a:pt x="189" y="75"/>
                  </a:lnTo>
                  <a:lnTo>
                    <a:pt x="211" y="77"/>
                  </a:lnTo>
                  <a:lnTo>
                    <a:pt x="232" y="78"/>
                  </a:lnTo>
                  <a:lnTo>
                    <a:pt x="254" y="79"/>
                  </a:lnTo>
                  <a:lnTo>
                    <a:pt x="276" y="80"/>
                  </a:lnTo>
                  <a:lnTo>
                    <a:pt x="299" y="81"/>
                  </a:lnTo>
                  <a:lnTo>
                    <a:pt x="320" y="81"/>
                  </a:lnTo>
                  <a:lnTo>
                    <a:pt x="342" y="82"/>
                  </a:lnTo>
                  <a:lnTo>
                    <a:pt x="363" y="83"/>
                  </a:lnTo>
                  <a:lnTo>
                    <a:pt x="385" y="83"/>
                  </a:lnTo>
                  <a:lnTo>
                    <a:pt x="407" y="83"/>
                  </a:lnTo>
                  <a:lnTo>
                    <a:pt x="428" y="83"/>
                  </a:lnTo>
                  <a:lnTo>
                    <a:pt x="450" y="83"/>
                  </a:lnTo>
                  <a:lnTo>
                    <a:pt x="471" y="83"/>
                  </a:lnTo>
                  <a:lnTo>
                    <a:pt x="492" y="82"/>
                  </a:lnTo>
                  <a:lnTo>
                    <a:pt x="513" y="81"/>
                  </a:lnTo>
                  <a:lnTo>
                    <a:pt x="534" y="81"/>
                  </a:lnTo>
                  <a:lnTo>
                    <a:pt x="554" y="80"/>
                  </a:lnTo>
                  <a:lnTo>
                    <a:pt x="575" y="79"/>
                  </a:lnTo>
                  <a:lnTo>
                    <a:pt x="595" y="78"/>
                  </a:lnTo>
                  <a:lnTo>
                    <a:pt x="615" y="77"/>
                  </a:lnTo>
                  <a:lnTo>
                    <a:pt x="635" y="75"/>
                  </a:lnTo>
                  <a:lnTo>
                    <a:pt x="654" y="74"/>
                  </a:lnTo>
                  <a:lnTo>
                    <a:pt x="673" y="72"/>
                  </a:lnTo>
                  <a:lnTo>
                    <a:pt x="693" y="71"/>
                  </a:lnTo>
                  <a:lnTo>
                    <a:pt x="695" y="62"/>
                  </a:lnTo>
                  <a:lnTo>
                    <a:pt x="699" y="53"/>
                  </a:lnTo>
                  <a:lnTo>
                    <a:pt x="702" y="44"/>
                  </a:lnTo>
                  <a:lnTo>
                    <a:pt x="706" y="35"/>
                  </a:lnTo>
                  <a:lnTo>
                    <a:pt x="709" y="26"/>
                  </a:lnTo>
                  <a:lnTo>
                    <a:pt x="712" y="17"/>
                  </a:lnTo>
                  <a:lnTo>
                    <a:pt x="715" y="8"/>
                  </a:lnTo>
                  <a:lnTo>
                    <a:pt x="71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8" name="Freeform 74"/>
            <p:cNvSpPr>
              <a:spLocks/>
            </p:cNvSpPr>
            <p:nvPr/>
          </p:nvSpPr>
          <p:spPr bwMode="auto">
            <a:xfrm>
              <a:off x="4358" y="633"/>
              <a:ext cx="946" cy="99"/>
            </a:xfrm>
            <a:custGeom>
              <a:avLst/>
              <a:gdLst>
                <a:gd name="T0" fmla="*/ 917 w 946"/>
                <a:gd name="T1" fmla="*/ 6 h 99"/>
                <a:gd name="T2" fmla="*/ 872 w 946"/>
                <a:gd name="T3" fmla="*/ 16 h 99"/>
                <a:gd name="T4" fmla="*/ 824 w 946"/>
                <a:gd name="T5" fmla="*/ 25 h 99"/>
                <a:gd name="T6" fmla="*/ 772 w 946"/>
                <a:gd name="T7" fmla="*/ 32 h 99"/>
                <a:gd name="T8" fmla="*/ 717 w 946"/>
                <a:gd name="T9" fmla="*/ 37 h 99"/>
                <a:gd name="T10" fmla="*/ 659 w 946"/>
                <a:gd name="T11" fmla="*/ 41 h 99"/>
                <a:gd name="T12" fmla="*/ 599 w 946"/>
                <a:gd name="T13" fmla="*/ 43 h 99"/>
                <a:gd name="T14" fmla="*/ 537 w 946"/>
                <a:gd name="T15" fmla="*/ 44 h 99"/>
                <a:gd name="T16" fmla="*/ 475 w 946"/>
                <a:gd name="T17" fmla="*/ 44 h 99"/>
                <a:gd name="T18" fmla="*/ 413 w 946"/>
                <a:gd name="T19" fmla="*/ 43 h 99"/>
                <a:gd name="T20" fmla="*/ 350 w 946"/>
                <a:gd name="T21" fmla="*/ 41 h 99"/>
                <a:gd name="T22" fmla="*/ 289 w 946"/>
                <a:gd name="T23" fmla="*/ 38 h 99"/>
                <a:gd name="T24" fmla="*/ 229 w 946"/>
                <a:gd name="T25" fmla="*/ 34 h 99"/>
                <a:gd name="T26" fmla="*/ 169 w 946"/>
                <a:gd name="T27" fmla="*/ 29 h 99"/>
                <a:gd name="T28" fmla="*/ 113 w 946"/>
                <a:gd name="T29" fmla="*/ 23 h 99"/>
                <a:gd name="T30" fmla="*/ 60 w 946"/>
                <a:gd name="T31" fmla="*/ 18 h 99"/>
                <a:gd name="T32" fmla="*/ 31 w 946"/>
                <a:gd name="T33" fmla="*/ 16 h 99"/>
                <a:gd name="T34" fmla="*/ 21 w 946"/>
                <a:gd name="T35" fmla="*/ 21 h 99"/>
                <a:gd name="T36" fmla="*/ 13 w 946"/>
                <a:gd name="T37" fmla="*/ 25 h 99"/>
                <a:gd name="T38" fmla="*/ 4 w 946"/>
                <a:gd name="T39" fmla="*/ 30 h 99"/>
                <a:gd name="T40" fmla="*/ 0 w 946"/>
                <a:gd name="T41" fmla="*/ 40 h 99"/>
                <a:gd name="T42" fmla="*/ 0 w 946"/>
                <a:gd name="T43" fmla="*/ 57 h 99"/>
                <a:gd name="T44" fmla="*/ 28 w 946"/>
                <a:gd name="T45" fmla="*/ 69 h 99"/>
                <a:gd name="T46" fmla="*/ 88 w 946"/>
                <a:gd name="T47" fmla="*/ 74 h 99"/>
                <a:gd name="T48" fmla="*/ 151 w 946"/>
                <a:gd name="T49" fmla="*/ 79 h 99"/>
                <a:gd name="T50" fmla="*/ 214 w 946"/>
                <a:gd name="T51" fmla="*/ 85 h 99"/>
                <a:gd name="T52" fmla="*/ 280 w 946"/>
                <a:gd name="T53" fmla="*/ 89 h 99"/>
                <a:gd name="T54" fmla="*/ 346 w 946"/>
                <a:gd name="T55" fmla="*/ 92 h 99"/>
                <a:gd name="T56" fmla="*/ 412 w 946"/>
                <a:gd name="T57" fmla="*/ 95 h 99"/>
                <a:gd name="T58" fmla="*/ 478 w 946"/>
                <a:gd name="T59" fmla="*/ 97 h 99"/>
                <a:gd name="T60" fmla="*/ 543 w 946"/>
                <a:gd name="T61" fmla="*/ 98 h 99"/>
                <a:gd name="T62" fmla="*/ 606 w 946"/>
                <a:gd name="T63" fmla="*/ 97 h 99"/>
                <a:gd name="T64" fmla="*/ 668 w 946"/>
                <a:gd name="T65" fmla="*/ 95 h 99"/>
                <a:gd name="T66" fmla="*/ 727 w 946"/>
                <a:gd name="T67" fmla="*/ 90 h 99"/>
                <a:gd name="T68" fmla="*/ 782 w 946"/>
                <a:gd name="T69" fmla="*/ 84 h 99"/>
                <a:gd name="T70" fmla="*/ 835 w 946"/>
                <a:gd name="T71" fmla="*/ 77 h 99"/>
                <a:gd name="T72" fmla="*/ 882 w 946"/>
                <a:gd name="T73" fmla="*/ 66 h 99"/>
                <a:gd name="T74" fmla="*/ 925 w 946"/>
                <a:gd name="T75" fmla="*/ 54 h 99"/>
                <a:gd name="T76" fmla="*/ 943 w 946"/>
                <a:gd name="T77" fmla="*/ 35 h 99"/>
                <a:gd name="T78" fmla="*/ 939 w 946"/>
                <a:gd name="T79" fmla="*/ 11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46" h="99">
                  <a:moveTo>
                    <a:pt x="937" y="0"/>
                  </a:moveTo>
                  <a:lnTo>
                    <a:pt x="917" y="6"/>
                  </a:lnTo>
                  <a:lnTo>
                    <a:pt x="896" y="11"/>
                  </a:lnTo>
                  <a:lnTo>
                    <a:pt x="872" y="16"/>
                  </a:lnTo>
                  <a:lnTo>
                    <a:pt x="849" y="21"/>
                  </a:lnTo>
                  <a:lnTo>
                    <a:pt x="824" y="25"/>
                  </a:lnTo>
                  <a:lnTo>
                    <a:pt x="799" y="29"/>
                  </a:lnTo>
                  <a:lnTo>
                    <a:pt x="772" y="32"/>
                  </a:lnTo>
                  <a:lnTo>
                    <a:pt x="744" y="35"/>
                  </a:lnTo>
                  <a:lnTo>
                    <a:pt x="717" y="37"/>
                  </a:lnTo>
                  <a:lnTo>
                    <a:pt x="688" y="39"/>
                  </a:lnTo>
                  <a:lnTo>
                    <a:pt x="659" y="41"/>
                  </a:lnTo>
                  <a:lnTo>
                    <a:pt x="629" y="43"/>
                  </a:lnTo>
                  <a:lnTo>
                    <a:pt x="599" y="43"/>
                  </a:lnTo>
                  <a:lnTo>
                    <a:pt x="569" y="44"/>
                  </a:lnTo>
                  <a:lnTo>
                    <a:pt x="537" y="44"/>
                  </a:lnTo>
                  <a:lnTo>
                    <a:pt x="507" y="45"/>
                  </a:lnTo>
                  <a:lnTo>
                    <a:pt x="475" y="44"/>
                  </a:lnTo>
                  <a:lnTo>
                    <a:pt x="444" y="44"/>
                  </a:lnTo>
                  <a:lnTo>
                    <a:pt x="413" y="43"/>
                  </a:lnTo>
                  <a:lnTo>
                    <a:pt x="381" y="42"/>
                  </a:lnTo>
                  <a:lnTo>
                    <a:pt x="350" y="41"/>
                  </a:lnTo>
                  <a:lnTo>
                    <a:pt x="319" y="40"/>
                  </a:lnTo>
                  <a:lnTo>
                    <a:pt x="289" y="38"/>
                  </a:lnTo>
                  <a:lnTo>
                    <a:pt x="258" y="36"/>
                  </a:lnTo>
                  <a:lnTo>
                    <a:pt x="229" y="34"/>
                  </a:lnTo>
                  <a:lnTo>
                    <a:pt x="198" y="32"/>
                  </a:lnTo>
                  <a:lnTo>
                    <a:pt x="169" y="29"/>
                  </a:lnTo>
                  <a:lnTo>
                    <a:pt x="141" y="26"/>
                  </a:lnTo>
                  <a:lnTo>
                    <a:pt x="113" y="23"/>
                  </a:lnTo>
                  <a:lnTo>
                    <a:pt x="86" y="21"/>
                  </a:lnTo>
                  <a:lnTo>
                    <a:pt x="60" y="18"/>
                  </a:lnTo>
                  <a:lnTo>
                    <a:pt x="35" y="15"/>
                  </a:lnTo>
                  <a:lnTo>
                    <a:pt x="31" y="16"/>
                  </a:lnTo>
                  <a:lnTo>
                    <a:pt x="26" y="19"/>
                  </a:lnTo>
                  <a:lnTo>
                    <a:pt x="21" y="21"/>
                  </a:lnTo>
                  <a:lnTo>
                    <a:pt x="17" y="23"/>
                  </a:lnTo>
                  <a:lnTo>
                    <a:pt x="13" y="25"/>
                  </a:lnTo>
                  <a:lnTo>
                    <a:pt x="8" y="28"/>
                  </a:lnTo>
                  <a:lnTo>
                    <a:pt x="4" y="30"/>
                  </a:lnTo>
                  <a:lnTo>
                    <a:pt x="0" y="32"/>
                  </a:lnTo>
                  <a:lnTo>
                    <a:pt x="0" y="40"/>
                  </a:lnTo>
                  <a:lnTo>
                    <a:pt x="0" y="49"/>
                  </a:lnTo>
                  <a:lnTo>
                    <a:pt x="0" y="57"/>
                  </a:lnTo>
                  <a:lnTo>
                    <a:pt x="0" y="66"/>
                  </a:lnTo>
                  <a:lnTo>
                    <a:pt x="28" y="69"/>
                  </a:lnTo>
                  <a:lnTo>
                    <a:pt x="58" y="72"/>
                  </a:lnTo>
                  <a:lnTo>
                    <a:pt x="88" y="74"/>
                  </a:lnTo>
                  <a:lnTo>
                    <a:pt x="119" y="77"/>
                  </a:lnTo>
                  <a:lnTo>
                    <a:pt x="151" y="79"/>
                  </a:lnTo>
                  <a:lnTo>
                    <a:pt x="182" y="82"/>
                  </a:lnTo>
                  <a:lnTo>
                    <a:pt x="214" y="85"/>
                  </a:lnTo>
                  <a:lnTo>
                    <a:pt x="247" y="87"/>
                  </a:lnTo>
                  <a:lnTo>
                    <a:pt x="280" y="89"/>
                  </a:lnTo>
                  <a:lnTo>
                    <a:pt x="313" y="91"/>
                  </a:lnTo>
                  <a:lnTo>
                    <a:pt x="346" y="92"/>
                  </a:lnTo>
                  <a:lnTo>
                    <a:pt x="379" y="94"/>
                  </a:lnTo>
                  <a:lnTo>
                    <a:pt x="412" y="95"/>
                  </a:lnTo>
                  <a:lnTo>
                    <a:pt x="445" y="96"/>
                  </a:lnTo>
                  <a:lnTo>
                    <a:pt x="478" y="97"/>
                  </a:lnTo>
                  <a:lnTo>
                    <a:pt x="511" y="98"/>
                  </a:lnTo>
                  <a:lnTo>
                    <a:pt x="543" y="98"/>
                  </a:lnTo>
                  <a:lnTo>
                    <a:pt x="575" y="97"/>
                  </a:lnTo>
                  <a:lnTo>
                    <a:pt x="606" y="97"/>
                  </a:lnTo>
                  <a:lnTo>
                    <a:pt x="638" y="96"/>
                  </a:lnTo>
                  <a:lnTo>
                    <a:pt x="668" y="95"/>
                  </a:lnTo>
                  <a:lnTo>
                    <a:pt x="698" y="92"/>
                  </a:lnTo>
                  <a:lnTo>
                    <a:pt x="727" y="90"/>
                  </a:lnTo>
                  <a:lnTo>
                    <a:pt x="755" y="88"/>
                  </a:lnTo>
                  <a:lnTo>
                    <a:pt x="782" y="84"/>
                  </a:lnTo>
                  <a:lnTo>
                    <a:pt x="809" y="81"/>
                  </a:lnTo>
                  <a:lnTo>
                    <a:pt x="835" y="77"/>
                  </a:lnTo>
                  <a:lnTo>
                    <a:pt x="859" y="72"/>
                  </a:lnTo>
                  <a:lnTo>
                    <a:pt x="882" y="66"/>
                  </a:lnTo>
                  <a:lnTo>
                    <a:pt x="904" y="60"/>
                  </a:lnTo>
                  <a:lnTo>
                    <a:pt x="925" y="54"/>
                  </a:lnTo>
                  <a:lnTo>
                    <a:pt x="945" y="47"/>
                  </a:lnTo>
                  <a:lnTo>
                    <a:pt x="943" y="35"/>
                  </a:lnTo>
                  <a:lnTo>
                    <a:pt x="941" y="23"/>
                  </a:lnTo>
                  <a:lnTo>
                    <a:pt x="939" y="11"/>
                  </a:lnTo>
                  <a:lnTo>
                    <a:pt x="937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9" name="Freeform 75"/>
            <p:cNvSpPr>
              <a:spLocks/>
            </p:cNvSpPr>
            <p:nvPr/>
          </p:nvSpPr>
          <p:spPr bwMode="auto">
            <a:xfrm>
              <a:off x="4358" y="633"/>
              <a:ext cx="946" cy="99"/>
            </a:xfrm>
            <a:custGeom>
              <a:avLst/>
              <a:gdLst>
                <a:gd name="T0" fmla="*/ 937 w 946"/>
                <a:gd name="T1" fmla="*/ 0 h 99"/>
                <a:gd name="T2" fmla="*/ 896 w 946"/>
                <a:gd name="T3" fmla="*/ 11 h 99"/>
                <a:gd name="T4" fmla="*/ 849 w 946"/>
                <a:gd name="T5" fmla="*/ 21 h 99"/>
                <a:gd name="T6" fmla="*/ 799 w 946"/>
                <a:gd name="T7" fmla="*/ 29 h 99"/>
                <a:gd name="T8" fmla="*/ 744 w 946"/>
                <a:gd name="T9" fmla="*/ 35 h 99"/>
                <a:gd name="T10" fmla="*/ 688 w 946"/>
                <a:gd name="T11" fmla="*/ 39 h 99"/>
                <a:gd name="T12" fmla="*/ 629 w 946"/>
                <a:gd name="T13" fmla="*/ 43 h 99"/>
                <a:gd name="T14" fmla="*/ 569 w 946"/>
                <a:gd name="T15" fmla="*/ 44 h 99"/>
                <a:gd name="T16" fmla="*/ 507 w 946"/>
                <a:gd name="T17" fmla="*/ 45 h 99"/>
                <a:gd name="T18" fmla="*/ 444 w 946"/>
                <a:gd name="T19" fmla="*/ 44 h 99"/>
                <a:gd name="T20" fmla="*/ 381 w 946"/>
                <a:gd name="T21" fmla="*/ 42 h 99"/>
                <a:gd name="T22" fmla="*/ 319 w 946"/>
                <a:gd name="T23" fmla="*/ 40 h 99"/>
                <a:gd name="T24" fmla="*/ 258 w 946"/>
                <a:gd name="T25" fmla="*/ 36 h 99"/>
                <a:gd name="T26" fmla="*/ 198 w 946"/>
                <a:gd name="T27" fmla="*/ 32 h 99"/>
                <a:gd name="T28" fmla="*/ 141 w 946"/>
                <a:gd name="T29" fmla="*/ 26 h 99"/>
                <a:gd name="T30" fmla="*/ 86 w 946"/>
                <a:gd name="T31" fmla="*/ 21 h 99"/>
                <a:gd name="T32" fmla="*/ 35 w 946"/>
                <a:gd name="T33" fmla="*/ 15 h 99"/>
                <a:gd name="T34" fmla="*/ 26 w 946"/>
                <a:gd name="T35" fmla="*/ 19 h 99"/>
                <a:gd name="T36" fmla="*/ 17 w 946"/>
                <a:gd name="T37" fmla="*/ 23 h 99"/>
                <a:gd name="T38" fmla="*/ 8 w 946"/>
                <a:gd name="T39" fmla="*/ 28 h 99"/>
                <a:gd name="T40" fmla="*/ 0 w 946"/>
                <a:gd name="T41" fmla="*/ 32 h 99"/>
                <a:gd name="T42" fmla="*/ 0 w 946"/>
                <a:gd name="T43" fmla="*/ 49 h 99"/>
                <a:gd name="T44" fmla="*/ 0 w 946"/>
                <a:gd name="T45" fmla="*/ 66 h 99"/>
                <a:gd name="T46" fmla="*/ 58 w 946"/>
                <a:gd name="T47" fmla="*/ 72 h 99"/>
                <a:gd name="T48" fmla="*/ 119 w 946"/>
                <a:gd name="T49" fmla="*/ 77 h 99"/>
                <a:gd name="T50" fmla="*/ 182 w 946"/>
                <a:gd name="T51" fmla="*/ 82 h 99"/>
                <a:gd name="T52" fmla="*/ 247 w 946"/>
                <a:gd name="T53" fmla="*/ 87 h 99"/>
                <a:gd name="T54" fmla="*/ 313 w 946"/>
                <a:gd name="T55" fmla="*/ 91 h 99"/>
                <a:gd name="T56" fmla="*/ 379 w 946"/>
                <a:gd name="T57" fmla="*/ 94 h 99"/>
                <a:gd name="T58" fmla="*/ 445 w 946"/>
                <a:gd name="T59" fmla="*/ 96 h 99"/>
                <a:gd name="T60" fmla="*/ 511 w 946"/>
                <a:gd name="T61" fmla="*/ 98 h 99"/>
                <a:gd name="T62" fmla="*/ 575 w 946"/>
                <a:gd name="T63" fmla="*/ 97 h 99"/>
                <a:gd name="T64" fmla="*/ 638 w 946"/>
                <a:gd name="T65" fmla="*/ 96 h 99"/>
                <a:gd name="T66" fmla="*/ 698 w 946"/>
                <a:gd name="T67" fmla="*/ 92 h 99"/>
                <a:gd name="T68" fmla="*/ 755 w 946"/>
                <a:gd name="T69" fmla="*/ 88 h 99"/>
                <a:gd name="T70" fmla="*/ 809 w 946"/>
                <a:gd name="T71" fmla="*/ 81 h 99"/>
                <a:gd name="T72" fmla="*/ 859 w 946"/>
                <a:gd name="T73" fmla="*/ 72 h 99"/>
                <a:gd name="T74" fmla="*/ 904 w 946"/>
                <a:gd name="T75" fmla="*/ 60 h 99"/>
                <a:gd name="T76" fmla="*/ 945 w 946"/>
                <a:gd name="T77" fmla="*/ 47 h 99"/>
                <a:gd name="T78" fmla="*/ 941 w 946"/>
                <a:gd name="T79" fmla="*/ 23 h 99"/>
                <a:gd name="T80" fmla="*/ 937 w 946"/>
                <a:gd name="T81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46" h="99">
                  <a:moveTo>
                    <a:pt x="937" y="0"/>
                  </a:moveTo>
                  <a:lnTo>
                    <a:pt x="937" y="0"/>
                  </a:lnTo>
                  <a:lnTo>
                    <a:pt x="917" y="6"/>
                  </a:lnTo>
                  <a:lnTo>
                    <a:pt x="896" y="11"/>
                  </a:lnTo>
                  <a:lnTo>
                    <a:pt x="872" y="16"/>
                  </a:lnTo>
                  <a:lnTo>
                    <a:pt x="849" y="21"/>
                  </a:lnTo>
                  <a:lnTo>
                    <a:pt x="824" y="25"/>
                  </a:lnTo>
                  <a:lnTo>
                    <a:pt x="799" y="29"/>
                  </a:lnTo>
                  <a:lnTo>
                    <a:pt x="772" y="32"/>
                  </a:lnTo>
                  <a:lnTo>
                    <a:pt x="744" y="35"/>
                  </a:lnTo>
                  <a:lnTo>
                    <a:pt x="717" y="37"/>
                  </a:lnTo>
                  <a:lnTo>
                    <a:pt x="688" y="39"/>
                  </a:lnTo>
                  <a:lnTo>
                    <a:pt x="659" y="41"/>
                  </a:lnTo>
                  <a:lnTo>
                    <a:pt x="629" y="43"/>
                  </a:lnTo>
                  <a:lnTo>
                    <a:pt x="599" y="43"/>
                  </a:lnTo>
                  <a:lnTo>
                    <a:pt x="569" y="44"/>
                  </a:lnTo>
                  <a:lnTo>
                    <a:pt x="537" y="44"/>
                  </a:lnTo>
                  <a:lnTo>
                    <a:pt x="507" y="45"/>
                  </a:lnTo>
                  <a:lnTo>
                    <a:pt x="475" y="44"/>
                  </a:lnTo>
                  <a:lnTo>
                    <a:pt x="444" y="44"/>
                  </a:lnTo>
                  <a:lnTo>
                    <a:pt x="413" y="43"/>
                  </a:lnTo>
                  <a:lnTo>
                    <a:pt x="381" y="42"/>
                  </a:lnTo>
                  <a:lnTo>
                    <a:pt x="350" y="41"/>
                  </a:lnTo>
                  <a:lnTo>
                    <a:pt x="319" y="40"/>
                  </a:lnTo>
                  <a:lnTo>
                    <a:pt x="289" y="38"/>
                  </a:lnTo>
                  <a:lnTo>
                    <a:pt x="258" y="36"/>
                  </a:lnTo>
                  <a:lnTo>
                    <a:pt x="229" y="34"/>
                  </a:lnTo>
                  <a:lnTo>
                    <a:pt x="198" y="32"/>
                  </a:lnTo>
                  <a:lnTo>
                    <a:pt x="169" y="29"/>
                  </a:lnTo>
                  <a:lnTo>
                    <a:pt x="141" y="26"/>
                  </a:lnTo>
                  <a:lnTo>
                    <a:pt x="113" y="23"/>
                  </a:lnTo>
                  <a:lnTo>
                    <a:pt x="86" y="21"/>
                  </a:lnTo>
                  <a:lnTo>
                    <a:pt x="60" y="18"/>
                  </a:lnTo>
                  <a:lnTo>
                    <a:pt x="35" y="15"/>
                  </a:lnTo>
                  <a:lnTo>
                    <a:pt x="31" y="16"/>
                  </a:lnTo>
                  <a:lnTo>
                    <a:pt x="26" y="19"/>
                  </a:lnTo>
                  <a:lnTo>
                    <a:pt x="21" y="21"/>
                  </a:lnTo>
                  <a:lnTo>
                    <a:pt x="17" y="23"/>
                  </a:lnTo>
                  <a:lnTo>
                    <a:pt x="13" y="25"/>
                  </a:lnTo>
                  <a:lnTo>
                    <a:pt x="8" y="28"/>
                  </a:lnTo>
                  <a:lnTo>
                    <a:pt x="4" y="30"/>
                  </a:lnTo>
                  <a:lnTo>
                    <a:pt x="0" y="32"/>
                  </a:lnTo>
                  <a:lnTo>
                    <a:pt x="0" y="40"/>
                  </a:lnTo>
                  <a:lnTo>
                    <a:pt x="0" y="49"/>
                  </a:lnTo>
                  <a:lnTo>
                    <a:pt x="0" y="57"/>
                  </a:lnTo>
                  <a:lnTo>
                    <a:pt x="0" y="66"/>
                  </a:lnTo>
                  <a:lnTo>
                    <a:pt x="28" y="69"/>
                  </a:lnTo>
                  <a:lnTo>
                    <a:pt x="58" y="72"/>
                  </a:lnTo>
                  <a:lnTo>
                    <a:pt x="88" y="74"/>
                  </a:lnTo>
                  <a:lnTo>
                    <a:pt x="119" y="77"/>
                  </a:lnTo>
                  <a:lnTo>
                    <a:pt x="151" y="79"/>
                  </a:lnTo>
                  <a:lnTo>
                    <a:pt x="182" y="82"/>
                  </a:lnTo>
                  <a:lnTo>
                    <a:pt x="214" y="85"/>
                  </a:lnTo>
                  <a:lnTo>
                    <a:pt x="247" y="87"/>
                  </a:lnTo>
                  <a:lnTo>
                    <a:pt x="280" y="89"/>
                  </a:lnTo>
                  <a:lnTo>
                    <a:pt x="313" y="91"/>
                  </a:lnTo>
                  <a:lnTo>
                    <a:pt x="346" y="92"/>
                  </a:lnTo>
                  <a:lnTo>
                    <a:pt x="379" y="94"/>
                  </a:lnTo>
                  <a:lnTo>
                    <a:pt x="412" y="95"/>
                  </a:lnTo>
                  <a:lnTo>
                    <a:pt x="445" y="96"/>
                  </a:lnTo>
                  <a:lnTo>
                    <a:pt x="478" y="97"/>
                  </a:lnTo>
                  <a:lnTo>
                    <a:pt x="511" y="98"/>
                  </a:lnTo>
                  <a:lnTo>
                    <a:pt x="543" y="98"/>
                  </a:lnTo>
                  <a:lnTo>
                    <a:pt x="575" y="97"/>
                  </a:lnTo>
                  <a:lnTo>
                    <a:pt x="606" y="97"/>
                  </a:lnTo>
                  <a:lnTo>
                    <a:pt x="638" y="96"/>
                  </a:lnTo>
                  <a:lnTo>
                    <a:pt x="668" y="95"/>
                  </a:lnTo>
                  <a:lnTo>
                    <a:pt x="698" y="92"/>
                  </a:lnTo>
                  <a:lnTo>
                    <a:pt x="727" y="90"/>
                  </a:lnTo>
                  <a:lnTo>
                    <a:pt x="755" y="88"/>
                  </a:lnTo>
                  <a:lnTo>
                    <a:pt x="782" y="84"/>
                  </a:lnTo>
                  <a:lnTo>
                    <a:pt x="809" y="81"/>
                  </a:lnTo>
                  <a:lnTo>
                    <a:pt x="835" y="77"/>
                  </a:lnTo>
                  <a:lnTo>
                    <a:pt x="859" y="72"/>
                  </a:lnTo>
                  <a:lnTo>
                    <a:pt x="882" y="66"/>
                  </a:lnTo>
                  <a:lnTo>
                    <a:pt x="904" y="60"/>
                  </a:lnTo>
                  <a:lnTo>
                    <a:pt x="925" y="54"/>
                  </a:lnTo>
                  <a:lnTo>
                    <a:pt x="945" y="47"/>
                  </a:lnTo>
                  <a:lnTo>
                    <a:pt x="943" y="35"/>
                  </a:lnTo>
                  <a:lnTo>
                    <a:pt x="941" y="23"/>
                  </a:lnTo>
                  <a:lnTo>
                    <a:pt x="939" y="11"/>
                  </a:lnTo>
                  <a:lnTo>
                    <a:pt x="937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0" name="Freeform 76"/>
            <p:cNvSpPr>
              <a:spLocks/>
            </p:cNvSpPr>
            <p:nvPr/>
          </p:nvSpPr>
          <p:spPr bwMode="auto">
            <a:xfrm>
              <a:off x="4471" y="546"/>
              <a:ext cx="770" cy="71"/>
            </a:xfrm>
            <a:custGeom>
              <a:avLst/>
              <a:gdLst>
                <a:gd name="T0" fmla="*/ 750 w 770"/>
                <a:gd name="T1" fmla="*/ 43 h 71"/>
                <a:gd name="T2" fmla="*/ 711 w 770"/>
                <a:gd name="T3" fmla="*/ 51 h 71"/>
                <a:gd name="T4" fmla="*/ 668 w 770"/>
                <a:gd name="T5" fmla="*/ 58 h 71"/>
                <a:gd name="T6" fmla="*/ 623 w 770"/>
                <a:gd name="T7" fmla="*/ 62 h 71"/>
                <a:gd name="T8" fmla="*/ 577 w 770"/>
                <a:gd name="T9" fmla="*/ 66 h 71"/>
                <a:gd name="T10" fmla="*/ 528 w 770"/>
                <a:gd name="T11" fmla="*/ 68 h 71"/>
                <a:gd name="T12" fmla="*/ 479 w 770"/>
                <a:gd name="T13" fmla="*/ 70 h 71"/>
                <a:gd name="T14" fmla="*/ 428 w 770"/>
                <a:gd name="T15" fmla="*/ 70 h 71"/>
                <a:gd name="T16" fmla="*/ 376 w 770"/>
                <a:gd name="T17" fmla="*/ 69 h 71"/>
                <a:gd name="T18" fmla="*/ 324 w 770"/>
                <a:gd name="T19" fmla="*/ 68 h 71"/>
                <a:gd name="T20" fmla="*/ 272 w 770"/>
                <a:gd name="T21" fmla="*/ 65 h 71"/>
                <a:gd name="T22" fmla="*/ 220 w 770"/>
                <a:gd name="T23" fmla="*/ 63 h 71"/>
                <a:gd name="T24" fmla="*/ 169 w 770"/>
                <a:gd name="T25" fmla="*/ 60 h 71"/>
                <a:gd name="T26" fmla="*/ 119 w 770"/>
                <a:gd name="T27" fmla="*/ 56 h 71"/>
                <a:gd name="T28" fmla="*/ 70 w 770"/>
                <a:gd name="T29" fmla="*/ 53 h 71"/>
                <a:gd name="T30" fmla="*/ 23 w 770"/>
                <a:gd name="T31" fmla="*/ 49 h 71"/>
                <a:gd name="T32" fmla="*/ 5 w 770"/>
                <a:gd name="T33" fmla="*/ 45 h 71"/>
                <a:gd name="T34" fmla="*/ 15 w 770"/>
                <a:gd name="T35" fmla="*/ 40 h 71"/>
                <a:gd name="T36" fmla="*/ 24 w 770"/>
                <a:gd name="T37" fmla="*/ 35 h 71"/>
                <a:gd name="T38" fmla="*/ 34 w 770"/>
                <a:gd name="T39" fmla="*/ 30 h 71"/>
                <a:gd name="T40" fmla="*/ 44 w 770"/>
                <a:gd name="T41" fmla="*/ 24 h 71"/>
                <a:gd name="T42" fmla="*/ 54 w 770"/>
                <a:gd name="T43" fmla="*/ 19 h 71"/>
                <a:gd name="T44" fmla="*/ 64 w 770"/>
                <a:gd name="T45" fmla="*/ 14 h 71"/>
                <a:gd name="T46" fmla="*/ 75 w 770"/>
                <a:gd name="T47" fmla="*/ 9 h 71"/>
                <a:gd name="T48" fmla="*/ 96 w 770"/>
                <a:gd name="T49" fmla="*/ 7 h 71"/>
                <a:gd name="T50" fmla="*/ 131 w 770"/>
                <a:gd name="T51" fmla="*/ 10 h 71"/>
                <a:gd name="T52" fmla="*/ 168 w 770"/>
                <a:gd name="T53" fmla="*/ 12 h 71"/>
                <a:gd name="T54" fmla="*/ 205 w 770"/>
                <a:gd name="T55" fmla="*/ 14 h 71"/>
                <a:gd name="T56" fmla="*/ 243 w 770"/>
                <a:gd name="T57" fmla="*/ 15 h 71"/>
                <a:gd name="T58" fmla="*/ 282 w 770"/>
                <a:gd name="T59" fmla="*/ 16 h 71"/>
                <a:gd name="T60" fmla="*/ 322 w 770"/>
                <a:gd name="T61" fmla="*/ 17 h 71"/>
                <a:gd name="T62" fmla="*/ 363 w 770"/>
                <a:gd name="T63" fmla="*/ 17 h 71"/>
                <a:gd name="T64" fmla="*/ 403 w 770"/>
                <a:gd name="T65" fmla="*/ 17 h 71"/>
                <a:gd name="T66" fmla="*/ 444 w 770"/>
                <a:gd name="T67" fmla="*/ 17 h 71"/>
                <a:gd name="T68" fmla="*/ 484 w 770"/>
                <a:gd name="T69" fmla="*/ 16 h 71"/>
                <a:gd name="T70" fmla="*/ 525 w 770"/>
                <a:gd name="T71" fmla="*/ 14 h 71"/>
                <a:gd name="T72" fmla="*/ 564 w 770"/>
                <a:gd name="T73" fmla="*/ 13 h 71"/>
                <a:gd name="T74" fmla="*/ 603 w 770"/>
                <a:gd name="T75" fmla="*/ 10 h 71"/>
                <a:gd name="T76" fmla="*/ 642 w 770"/>
                <a:gd name="T77" fmla="*/ 6 h 71"/>
                <a:gd name="T78" fmla="*/ 680 w 770"/>
                <a:gd name="T79" fmla="*/ 2 h 71"/>
                <a:gd name="T80" fmla="*/ 702 w 770"/>
                <a:gd name="T81" fmla="*/ 2 h 71"/>
                <a:gd name="T82" fmla="*/ 711 w 770"/>
                <a:gd name="T83" fmla="*/ 7 h 71"/>
                <a:gd name="T84" fmla="*/ 720 w 770"/>
                <a:gd name="T85" fmla="*/ 12 h 71"/>
                <a:gd name="T86" fmla="*/ 729 w 770"/>
                <a:gd name="T87" fmla="*/ 17 h 71"/>
                <a:gd name="T88" fmla="*/ 738 w 770"/>
                <a:gd name="T89" fmla="*/ 22 h 71"/>
                <a:gd name="T90" fmla="*/ 747 w 770"/>
                <a:gd name="T91" fmla="*/ 27 h 71"/>
                <a:gd name="T92" fmla="*/ 756 w 770"/>
                <a:gd name="T93" fmla="*/ 32 h 71"/>
                <a:gd name="T94" fmla="*/ 764 w 770"/>
                <a:gd name="T95" fmla="*/ 36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70" h="71">
                  <a:moveTo>
                    <a:pt x="769" y="39"/>
                  </a:moveTo>
                  <a:lnTo>
                    <a:pt x="750" y="43"/>
                  </a:lnTo>
                  <a:lnTo>
                    <a:pt x="731" y="48"/>
                  </a:lnTo>
                  <a:lnTo>
                    <a:pt x="711" y="51"/>
                  </a:lnTo>
                  <a:lnTo>
                    <a:pt x="689" y="54"/>
                  </a:lnTo>
                  <a:lnTo>
                    <a:pt x="668" y="58"/>
                  </a:lnTo>
                  <a:lnTo>
                    <a:pt x="646" y="60"/>
                  </a:lnTo>
                  <a:lnTo>
                    <a:pt x="623" y="62"/>
                  </a:lnTo>
                  <a:lnTo>
                    <a:pt x="600" y="64"/>
                  </a:lnTo>
                  <a:lnTo>
                    <a:pt x="577" y="66"/>
                  </a:lnTo>
                  <a:lnTo>
                    <a:pt x="553" y="67"/>
                  </a:lnTo>
                  <a:lnTo>
                    <a:pt x="528" y="68"/>
                  </a:lnTo>
                  <a:lnTo>
                    <a:pt x="503" y="69"/>
                  </a:lnTo>
                  <a:lnTo>
                    <a:pt x="479" y="70"/>
                  </a:lnTo>
                  <a:lnTo>
                    <a:pt x="453" y="70"/>
                  </a:lnTo>
                  <a:lnTo>
                    <a:pt x="428" y="70"/>
                  </a:lnTo>
                  <a:lnTo>
                    <a:pt x="402" y="70"/>
                  </a:lnTo>
                  <a:lnTo>
                    <a:pt x="376" y="69"/>
                  </a:lnTo>
                  <a:lnTo>
                    <a:pt x="350" y="68"/>
                  </a:lnTo>
                  <a:lnTo>
                    <a:pt x="324" y="68"/>
                  </a:lnTo>
                  <a:lnTo>
                    <a:pt x="298" y="67"/>
                  </a:lnTo>
                  <a:lnTo>
                    <a:pt x="272" y="65"/>
                  </a:lnTo>
                  <a:lnTo>
                    <a:pt x="246" y="64"/>
                  </a:lnTo>
                  <a:lnTo>
                    <a:pt x="220" y="63"/>
                  </a:lnTo>
                  <a:lnTo>
                    <a:pt x="194" y="61"/>
                  </a:lnTo>
                  <a:lnTo>
                    <a:pt x="169" y="60"/>
                  </a:lnTo>
                  <a:lnTo>
                    <a:pt x="144" y="58"/>
                  </a:lnTo>
                  <a:lnTo>
                    <a:pt x="119" y="56"/>
                  </a:lnTo>
                  <a:lnTo>
                    <a:pt x="94" y="55"/>
                  </a:lnTo>
                  <a:lnTo>
                    <a:pt x="70" y="53"/>
                  </a:lnTo>
                  <a:lnTo>
                    <a:pt x="46" y="51"/>
                  </a:lnTo>
                  <a:lnTo>
                    <a:pt x="23" y="49"/>
                  </a:lnTo>
                  <a:lnTo>
                    <a:pt x="0" y="48"/>
                  </a:lnTo>
                  <a:lnTo>
                    <a:pt x="5" y="45"/>
                  </a:lnTo>
                  <a:lnTo>
                    <a:pt x="10" y="42"/>
                  </a:lnTo>
                  <a:lnTo>
                    <a:pt x="15" y="40"/>
                  </a:lnTo>
                  <a:lnTo>
                    <a:pt x="20" y="37"/>
                  </a:lnTo>
                  <a:lnTo>
                    <a:pt x="24" y="35"/>
                  </a:lnTo>
                  <a:lnTo>
                    <a:pt x="30" y="32"/>
                  </a:lnTo>
                  <a:lnTo>
                    <a:pt x="34" y="30"/>
                  </a:lnTo>
                  <a:lnTo>
                    <a:pt x="40" y="27"/>
                  </a:lnTo>
                  <a:lnTo>
                    <a:pt x="44" y="24"/>
                  </a:lnTo>
                  <a:lnTo>
                    <a:pt x="50" y="22"/>
                  </a:lnTo>
                  <a:lnTo>
                    <a:pt x="54" y="19"/>
                  </a:lnTo>
                  <a:lnTo>
                    <a:pt x="60" y="17"/>
                  </a:lnTo>
                  <a:lnTo>
                    <a:pt x="64" y="14"/>
                  </a:lnTo>
                  <a:lnTo>
                    <a:pt x="70" y="11"/>
                  </a:lnTo>
                  <a:lnTo>
                    <a:pt x="75" y="9"/>
                  </a:lnTo>
                  <a:lnTo>
                    <a:pt x="79" y="6"/>
                  </a:lnTo>
                  <a:lnTo>
                    <a:pt x="96" y="7"/>
                  </a:lnTo>
                  <a:lnTo>
                    <a:pt x="113" y="8"/>
                  </a:lnTo>
                  <a:lnTo>
                    <a:pt x="131" y="10"/>
                  </a:lnTo>
                  <a:lnTo>
                    <a:pt x="150" y="11"/>
                  </a:lnTo>
                  <a:lnTo>
                    <a:pt x="168" y="12"/>
                  </a:lnTo>
                  <a:lnTo>
                    <a:pt x="186" y="13"/>
                  </a:lnTo>
                  <a:lnTo>
                    <a:pt x="205" y="14"/>
                  </a:lnTo>
                  <a:lnTo>
                    <a:pt x="224" y="14"/>
                  </a:lnTo>
                  <a:lnTo>
                    <a:pt x="243" y="15"/>
                  </a:lnTo>
                  <a:lnTo>
                    <a:pt x="263" y="16"/>
                  </a:lnTo>
                  <a:lnTo>
                    <a:pt x="282" y="16"/>
                  </a:lnTo>
                  <a:lnTo>
                    <a:pt x="302" y="17"/>
                  </a:lnTo>
                  <a:lnTo>
                    <a:pt x="322" y="17"/>
                  </a:lnTo>
                  <a:lnTo>
                    <a:pt x="342" y="17"/>
                  </a:lnTo>
                  <a:lnTo>
                    <a:pt x="363" y="17"/>
                  </a:lnTo>
                  <a:lnTo>
                    <a:pt x="383" y="17"/>
                  </a:lnTo>
                  <a:lnTo>
                    <a:pt x="403" y="17"/>
                  </a:lnTo>
                  <a:lnTo>
                    <a:pt x="423" y="17"/>
                  </a:lnTo>
                  <a:lnTo>
                    <a:pt x="444" y="17"/>
                  </a:lnTo>
                  <a:lnTo>
                    <a:pt x="464" y="17"/>
                  </a:lnTo>
                  <a:lnTo>
                    <a:pt x="484" y="16"/>
                  </a:lnTo>
                  <a:lnTo>
                    <a:pt x="504" y="16"/>
                  </a:lnTo>
                  <a:lnTo>
                    <a:pt x="525" y="14"/>
                  </a:lnTo>
                  <a:lnTo>
                    <a:pt x="544" y="14"/>
                  </a:lnTo>
                  <a:lnTo>
                    <a:pt x="564" y="13"/>
                  </a:lnTo>
                  <a:lnTo>
                    <a:pt x="584" y="11"/>
                  </a:lnTo>
                  <a:lnTo>
                    <a:pt x="603" y="10"/>
                  </a:lnTo>
                  <a:lnTo>
                    <a:pt x="623" y="8"/>
                  </a:lnTo>
                  <a:lnTo>
                    <a:pt x="642" y="6"/>
                  </a:lnTo>
                  <a:lnTo>
                    <a:pt x="661" y="4"/>
                  </a:lnTo>
                  <a:lnTo>
                    <a:pt x="680" y="2"/>
                  </a:lnTo>
                  <a:lnTo>
                    <a:pt x="698" y="0"/>
                  </a:lnTo>
                  <a:lnTo>
                    <a:pt x="702" y="2"/>
                  </a:lnTo>
                  <a:lnTo>
                    <a:pt x="707" y="5"/>
                  </a:lnTo>
                  <a:lnTo>
                    <a:pt x="711" y="7"/>
                  </a:lnTo>
                  <a:lnTo>
                    <a:pt x="716" y="10"/>
                  </a:lnTo>
                  <a:lnTo>
                    <a:pt x="720" y="12"/>
                  </a:lnTo>
                  <a:lnTo>
                    <a:pt x="725" y="14"/>
                  </a:lnTo>
                  <a:lnTo>
                    <a:pt x="729" y="17"/>
                  </a:lnTo>
                  <a:lnTo>
                    <a:pt x="734" y="19"/>
                  </a:lnTo>
                  <a:lnTo>
                    <a:pt x="738" y="22"/>
                  </a:lnTo>
                  <a:lnTo>
                    <a:pt x="743" y="24"/>
                  </a:lnTo>
                  <a:lnTo>
                    <a:pt x="747" y="27"/>
                  </a:lnTo>
                  <a:lnTo>
                    <a:pt x="751" y="29"/>
                  </a:lnTo>
                  <a:lnTo>
                    <a:pt x="756" y="32"/>
                  </a:lnTo>
                  <a:lnTo>
                    <a:pt x="760" y="34"/>
                  </a:lnTo>
                  <a:lnTo>
                    <a:pt x="764" y="36"/>
                  </a:lnTo>
                  <a:lnTo>
                    <a:pt x="769" y="3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1" name="Freeform 77"/>
            <p:cNvSpPr>
              <a:spLocks/>
            </p:cNvSpPr>
            <p:nvPr/>
          </p:nvSpPr>
          <p:spPr bwMode="auto">
            <a:xfrm>
              <a:off x="4471" y="546"/>
              <a:ext cx="770" cy="71"/>
            </a:xfrm>
            <a:custGeom>
              <a:avLst/>
              <a:gdLst>
                <a:gd name="T0" fmla="*/ 769 w 770"/>
                <a:gd name="T1" fmla="*/ 39 h 71"/>
                <a:gd name="T2" fmla="*/ 731 w 770"/>
                <a:gd name="T3" fmla="*/ 48 h 71"/>
                <a:gd name="T4" fmla="*/ 689 w 770"/>
                <a:gd name="T5" fmla="*/ 54 h 71"/>
                <a:gd name="T6" fmla="*/ 646 w 770"/>
                <a:gd name="T7" fmla="*/ 60 h 71"/>
                <a:gd name="T8" fmla="*/ 600 w 770"/>
                <a:gd name="T9" fmla="*/ 64 h 71"/>
                <a:gd name="T10" fmla="*/ 553 w 770"/>
                <a:gd name="T11" fmla="*/ 67 h 71"/>
                <a:gd name="T12" fmla="*/ 503 w 770"/>
                <a:gd name="T13" fmla="*/ 69 h 71"/>
                <a:gd name="T14" fmla="*/ 453 w 770"/>
                <a:gd name="T15" fmla="*/ 70 h 71"/>
                <a:gd name="T16" fmla="*/ 402 w 770"/>
                <a:gd name="T17" fmla="*/ 70 h 71"/>
                <a:gd name="T18" fmla="*/ 350 w 770"/>
                <a:gd name="T19" fmla="*/ 68 h 71"/>
                <a:gd name="T20" fmla="*/ 298 w 770"/>
                <a:gd name="T21" fmla="*/ 67 h 71"/>
                <a:gd name="T22" fmla="*/ 246 w 770"/>
                <a:gd name="T23" fmla="*/ 64 h 71"/>
                <a:gd name="T24" fmla="*/ 194 w 770"/>
                <a:gd name="T25" fmla="*/ 61 h 71"/>
                <a:gd name="T26" fmla="*/ 144 w 770"/>
                <a:gd name="T27" fmla="*/ 58 h 71"/>
                <a:gd name="T28" fmla="*/ 94 w 770"/>
                <a:gd name="T29" fmla="*/ 55 h 71"/>
                <a:gd name="T30" fmla="*/ 46 w 770"/>
                <a:gd name="T31" fmla="*/ 51 h 71"/>
                <a:gd name="T32" fmla="*/ 0 w 770"/>
                <a:gd name="T33" fmla="*/ 48 h 71"/>
                <a:gd name="T34" fmla="*/ 10 w 770"/>
                <a:gd name="T35" fmla="*/ 42 h 71"/>
                <a:gd name="T36" fmla="*/ 20 w 770"/>
                <a:gd name="T37" fmla="*/ 37 h 71"/>
                <a:gd name="T38" fmla="*/ 30 w 770"/>
                <a:gd name="T39" fmla="*/ 32 h 71"/>
                <a:gd name="T40" fmla="*/ 40 w 770"/>
                <a:gd name="T41" fmla="*/ 27 h 71"/>
                <a:gd name="T42" fmla="*/ 50 w 770"/>
                <a:gd name="T43" fmla="*/ 22 h 71"/>
                <a:gd name="T44" fmla="*/ 60 w 770"/>
                <a:gd name="T45" fmla="*/ 17 h 71"/>
                <a:gd name="T46" fmla="*/ 70 w 770"/>
                <a:gd name="T47" fmla="*/ 11 h 71"/>
                <a:gd name="T48" fmla="*/ 79 w 770"/>
                <a:gd name="T49" fmla="*/ 6 h 71"/>
                <a:gd name="T50" fmla="*/ 113 w 770"/>
                <a:gd name="T51" fmla="*/ 8 h 71"/>
                <a:gd name="T52" fmla="*/ 150 w 770"/>
                <a:gd name="T53" fmla="*/ 11 h 71"/>
                <a:gd name="T54" fmla="*/ 186 w 770"/>
                <a:gd name="T55" fmla="*/ 13 h 71"/>
                <a:gd name="T56" fmla="*/ 224 w 770"/>
                <a:gd name="T57" fmla="*/ 14 h 71"/>
                <a:gd name="T58" fmla="*/ 263 w 770"/>
                <a:gd name="T59" fmla="*/ 16 h 71"/>
                <a:gd name="T60" fmla="*/ 302 w 770"/>
                <a:gd name="T61" fmla="*/ 17 h 71"/>
                <a:gd name="T62" fmla="*/ 342 w 770"/>
                <a:gd name="T63" fmla="*/ 17 h 71"/>
                <a:gd name="T64" fmla="*/ 383 w 770"/>
                <a:gd name="T65" fmla="*/ 17 h 71"/>
                <a:gd name="T66" fmla="*/ 423 w 770"/>
                <a:gd name="T67" fmla="*/ 17 h 71"/>
                <a:gd name="T68" fmla="*/ 464 w 770"/>
                <a:gd name="T69" fmla="*/ 17 h 71"/>
                <a:gd name="T70" fmla="*/ 504 w 770"/>
                <a:gd name="T71" fmla="*/ 16 h 71"/>
                <a:gd name="T72" fmla="*/ 544 w 770"/>
                <a:gd name="T73" fmla="*/ 14 h 71"/>
                <a:gd name="T74" fmla="*/ 584 w 770"/>
                <a:gd name="T75" fmla="*/ 11 h 71"/>
                <a:gd name="T76" fmla="*/ 623 w 770"/>
                <a:gd name="T77" fmla="*/ 8 h 71"/>
                <a:gd name="T78" fmla="*/ 661 w 770"/>
                <a:gd name="T79" fmla="*/ 4 h 71"/>
                <a:gd name="T80" fmla="*/ 698 w 770"/>
                <a:gd name="T81" fmla="*/ 0 h 71"/>
                <a:gd name="T82" fmla="*/ 707 w 770"/>
                <a:gd name="T83" fmla="*/ 5 h 71"/>
                <a:gd name="T84" fmla="*/ 716 w 770"/>
                <a:gd name="T85" fmla="*/ 10 h 71"/>
                <a:gd name="T86" fmla="*/ 725 w 770"/>
                <a:gd name="T87" fmla="*/ 14 h 71"/>
                <a:gd name="T88" fmla="*/ 734 w 770"/>
                <a:gd name="T89" fmla="*/ 19 h 71"/>
                <a:gd name="T90" fmla="*/ 743 w 770"/>
                <a:gd name="T91" fmla="*/ 24 h 71"/>
                <a:gd name="T92" fmla="*/ 751 w 770"/>
                <a:gd name="T93" fmla="*/ 29 h 71"/>
                <a:gd name="T94" fmla="*/ 760 w 770"/>
                <a:gd name="T95" fmla="*/ 34 h 71"/>
                <a:gd name="T96" fmla="*/ 769 w 770"/>
                <a:gd name="T97" fmla="*/ 3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70" h="71">
                  <a:moveTo>
                    <a:pt x="769" y="39"/>
                  </a:moveTo>
                  <a:lnTo>
                    <a:pt x="769" y="39"/>
                  </a:lnTo>
                  <a:lnTo>
                    <a:pt x="750" y="43"/>
                  </a:lnTo>
                  <a:lnTo>
                    <a:pt x="731" y="48"/>
                  </a:lnTo>
                  <a:lnTo>
                    <a:pt x="711" y="51"/>
                  </a:lnTo>
                  <a:lnTo>
                    <a:pt x="689" y="54"/>
                  </a:lnTo>
                  <a:lnTo>
                    <a:pt x="668" y="58"/>
                  </a:lnTo>
                  <a:lnTo>
                    <a:pt x="646" y="60"/>
                  </a:lnTo>
                  <a:lnTo>
                    <a:pt x="623" y="62"/>
                  </a:lnTo>
                  <a:lnTo>
                    <a:pt x="600" y="64"/>
                  </a:lnTo>
                  <a:lnTo>
                    <a:pt x="577" y="66"/>
                  </a:lnTo>
                  <a:lnTo>
                    <a:pt x="553" y="67"/>
                  </a:lnTo>
                  <a:lnTo>
                    <a:pt x="528" y="68"/>
                  </a:lnTo>
                  <a:lnTo>
                    <a:pt x="503" y="69"/>
                  </a:lnTo>
                  <a:lnTo>
                    <a:pt x="479" y="70"/>
                  </a:lnTo>
                  <a:lnTo>
                    <a:pt x="453" y="70"/>
                  </a:lnTo>
                  <a:lnTo>
                    <a:pt x="428" y="70"/>
                  </a:lnTo>
                  <a:lnTo>
                    <a:pt x="402" y="70"/>
                  </a:lnTo>
                  <a:lnTo>
                    <a:pt x="376" y="69"/>
                  </a:lnTo>
                  <a:lnTo>
                    <a:pt x="350" y="68"/>
                  </a:lnTo>
                  <a:lnTo>
                    <a:pt x="324" y="68"/>
                  </a:lnTo>
                  <a:lnTo>
                    <a:pt x="298" y="67"/>
                  </a:lnTo>
                  <a:lnTo>
                    <a:pt x="272" y="65"/>
                  </a:lnTo>
                  <a:lnTo>
                    <a:pt x="246" y="64"/>
                  </a:lnTo>
                  <a:lnTo>
                    <a:pt x="220" y="63"/>
                  </a:lnTo>
                  <a:lnTo>
                    <a:pt x="194" y="61"/>
                  </a:lnTo>
                  <a:lnTo>
                    <a:pt x="169" y="60"/>
                  </a:lnTo>
                  <a:lnTo>
                    <a:pt x="144" y="58"/>
                  </a:lnTo>
                  <a:lnTo>
                    <a:pt x="119" y="56"/>
                  </a:lnTo>
                  <a:lnTo>
                    <a:pt x="94" y="55"/>
                  </a:lnTo>
                  <a:lnTo>
                    <a:pt x="70" y="53"/>
                  </a:lnTo>
                  <a:lnTo>
                    <a:pt x="46" y="51"/>
                  </a:lnTo>
                  <a:lnTo>
                    <a:pt x="23" y="49"/>
                  </a:lnTo>
                  <a:lnTo>
                    <a:pt x="0" y="48"/>
                  </a:lnTo>
                  <a:lnTo>
                    <a:pt x="5" y="45"/>
                  </a:lnTo>
                  <a:lnTo>
                    <a:pt x="10" y="42"/>
                  </a:lnTo>
                  <a:lnTo>
                    <a:pt x="15" y="40"/>
                  </a:lnTo>
                  <a:lnTo>
                    <a:pt x="20" y="37"/>
                  </a:lnTo>
                  <a:lnTo>
                    <a:pt x="24" y="35"/>
                  </a:lnTo>
                  <a:lnTo>
                    <a:pt x="30" y="32"/>
                  </a:lnTo>
                  <a:lnTo>
                    <a:pt x="34" y="30"/>
                  </a:lnTo>
                  <a:lnTo>
                    <a:pt x="40" y="27"/>
                  </a:lnTo>
                  <a:lnTo>
                    <a:pt x="44" y="24"/>
                  </a:lnTo>
                  <a:lnTo>
                    <a:pt x="50" y="22"/>
                  </a:lnTo>
                  <a:lnTo>
                    <a:pt x="54" y="19"/>
                  </a:lnTo>
                  <a:lnTo>
                    <a:pt x="60" y="17"/>
                  </a:lnTo>
                  <a:lnTo>
                    <a:pt x="64" y="14"/>
                  </a:lnTo>
                  <a:lnTo>
                    <a:pt x="70" y="11"/>
                  </a:lnTo>
                  <a:lnTo>
                    <a:pt x="75" y="9"/>
                  </a:lnTo>
                  <a:lnTo>
                    <a:pt x="79" y="6"/>
                  </a:lnTo>
                  <a:lnTo>
                    <a:pt x="96" y="7"/>
                  </a:lnTo>
                  <a:lnTo>
                    <a:pt x="113" y="8"/>
                  </a:lnTo>
                  <a:lnTo>
                    <a:pt x="131" y="10"/>
                  </a:lnTo>
                  <a:lnTo>
                    <a:pt x="150" y="11"/>
                  </a:lnTo>
                  <a:lnTo>
                    <a:pt x="168" y="12"/>
                  </a:lnTo>
                  <a:lnTo>
                    <a:pt x="186" y="13"/>
                  </a:lnTo>
                  <a:lnTo>
                    <a:pt x="205" y="14"/>
                  </a:lnTo>
                  <a:lnTo>
                    <a:pt x="224" y="14"/>
                  </a:lnTo>
                  <a:lnTo>
                    <a:pt x="243" y="15"/>
                  </a:lnTo>
                  <a:lnTo>
                    <a:pt x="263" y="16"/>
                  </a:lnTo>
                  <a:lnTo>
                    <a:pt x="282" y="16"/>
                  </a:lnTo>
                  <a:lnTo>
                    <a:pt x="302" y="17"/>
                  </a:lnTo>
                  <a:lnTo>
                    <a:pt x="322" y="17"/>
                  </a:lnTo>
                  <a:lnTo>
                    <a:pt x="342" y="17"/>
                  </a:lnTo>
                  <a:lnTo>
                    <a:pt x="363" y="17"/>
                  </a:lnTo>
                  <a:lnTo>
                    <a:pt x="383" y="17"/>
                  </a:lnTo>
                  <a:lnTo>
                    <a:pt x="403" y="17"/>
                  </a:lnTo>
                  <a:lnTo>
                    <a:pt x="423" y="17"/>
                  </a:lnTo>
                  <a:lnTo>
                    <a:pt x="444" y="17"/>
                  </a:lnTo>
                  <a:lnTo>
                    <a:pt x="464" y="17"/>
                  </a:lnTo>
                  <a:lnTo>
                    <a:pt x="484" y="16"/>
                  </a:lnTo>
                  <a:lnTo>
                    <a:pt x="504" y="16"/>
                  </a:lnTo>
                  <a:lnTo>
                    <a:pt x="525" y="14"/>
                  </a:lnTo>
                  <a:lnTo>
                    <a:pt x="544" y="14"/>
                  </a:lnTo>
                  <a:lnTo>
                    <a:pt x="564" y="13"/>
                  </a:lnTo>
                  <a:lnTo>
                    <a:pt x="584" y="11"/>
                  </a:lnTo>
                  <a:lnTo>
                    <a:pt x="603" y="10"/>
                  </a:lnTo>
                  <a:lnTo>
                    <a:pt x="623" y="8"/>
                  </a:lnTo>
                  <a:lnTo>
                    <a:pt x="642" y="6"/>
                  </a:lnTo>
                  <a:lnTo>
                    <a:pt x="661" y="4"/>
                  </a:lnTo>
                  <a:lnTo>
                    <a:pt x="680" y="2"/>
                  </a:lnTo>
                  <a:lnTo>
                    <a:pt x="698" y="0"/>
                  </a:lnTo>
                  <a:lnTo>
                    <a:pt x="702" y="2"/>
                  </a:lnTo>
                  <a:lnTo>
                    <a:pt x="707" y="5"/>
                  </a:lnTo>
                  <a:lnTo>
                    <a:pt x="711" y="7"/>
                  </a:lnTo>
                  <a:lnTo>
                    <a:pt x="716" y="10"/>
                  </a:lnTo>
                  <a:lnTo>
                    <a:pt x="720" y="12"/>
                  </a:lnTo>
                  <a:lnTo>
                    <a:pt x="725" y="14"/>
                  </a:lnTo>
                  <a:lnTo>
                    <a:pt x="729" y="17"/>
                  </a:lnTo>
                  <a:lnTo>
                    <a:pt x="734" y="19"/>
                  </a:lnTo>
                  <a:lnTo>
                    <a:pt x="738" y="22"/>
                  </a:lnTo>
                  <a:lnTo>
                    <a:pt x="743" y="24"/>
                  </a:lnTo>
                  <a:lnTo>
                    <a:pt x="747" y="27"/>
                  </a:lnTo>
                  <a:lnTo>
                    <a:pt x="751" y="29"/>
                  </a:lnTo>
                  <a:lnTo>
                    <a:pt x="756" y="32"/>
                  </a:lnTo>
                  <a:lnTo>
                    <a:pt x="760" y="34"/>
                  </a:lnTo>
                  <a:lnTo>
                    <a:pt x="764" y="36"/>
                  </a:lnTo>
                  <a:lnTo>
                    <a:pt x="769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2" name="Freeform 78"/>
            <p:cNvSpPr>
              <a:spLocks/>
            </p:cNvSpPr>
            <p:nvPr/>
          </p:nvSpPr>
          <p:spPr bwMode="auto">
            <a:xfrm>
              <a:off x="5023" y="378"/>
              <a:ext cx="24" cy="20"/>
            </a:xfrm>
            <a:custGeom>
              <a:avLst/>
              <a:gdLst>
                <a:gd name="T0" fmla="*/ 23 w 24"/>
                <a:gd name="T1" fmla="*/ 0 h 20"/>
                <a:gd name="T2" fmla="*/ 23 w 24"/>
                <a:gd name="T3" fmla="*/ 0 h 20"/>
                <a:gd name="T4" fmla="*/ 19 w 24"/>
                <a:gd name="T5" fmla="*/ 2 h 20"/>
                <a:gd name="T6" fmla="*/ 16 w 24"/>
                <a:gd name="T7" fmla="*/ 4 h 20"/>
                <a:gd name="T8" fmla="*/ 14 w 24"/>
                <a:gd name="T9" fmla="*/ 7 h 20"/>
                <a:gd name="T10" fmla="*/ 11 w 24"/>
                <a:gd name="T11" fmla="*/ 9 h 20"/>
                <a:gd name="T12" fmla="*/ 8 w 24"/>
                <a:gd name="T13" fmla="*/ 12 h 20"/>
                <a:gd name="T14" fmla="*/ 6 w 24"/>
                <a:gd name="T15" fmla="*/ 14 h 20"/>
                <a:gd name="T16" fmla="*/ 3 w 24"/>
                <a:gd name="T17" fmla="*/ 16 h 20"/>
                <a:gd name="T18" fmla="*/ 0 w 24"/>
                <a:gd name="T19" fmla="*/ 1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20">
                  <a:moveTo>
                    <a:pt x="23" y="0"/>
                  </a:moveTo>
                  <a:lnTo>
                    <a:pt x="23" y="0"/>
                  </a:lnTo>
                  <a:lnTo>
                    <a:pt x="19" y="2"/>
                  </a:lnTo>
                  <a:lnTo>
                    <a:pt x="16" y="4"/>
                  </a:lnTo>
                  <a:lnTo>
                    <a:pt x="14" y="7"/>
                  </a:lnTo>
                  <a:lnTo>
                    <a:pt x="11" y="9"/>
                  </a:lnTo>
                  <a:lnTo>
                    <a:pt x="8" y="12"/>
                  </a:lnTo>
                  <a:lnTo>
                    <a:pt x="6" y="14"/>
                  </a:lnTo>
                  <a:lnTo>
                    <a:pt x="3" y="16"/>
                  </a:lnTo>
                  <a:lnTo>
                    <a:pt x="0" y="1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3" name="Freeform 79"/>
            <p:cNvSpPr>
              <a:spLocks/>
            </p:cNvSpPr>
            <p:nvPr/>
          </p:nvSpPr>
          <p:spPr bwMode="auto">
            <a:xfrm>
              <a:off x="5011" y="349"/>
              <a:ext cx="34" cy="28"/>
            </a:xfrm>
            <a:custGeom>
              <a:avLst/>
              <a:gdLst>
                <a:gd name="T0" fmla="*/ 33 w 34"/>
                <a:gd name="T1" fmla="*/ 0 h 28"/>
                <a:gd name="T2" fmla="*/ 33 w 34"/>
                <a:gd name="T3" fmla="*/ 0 h 28"/>
                <a:gd name="T4" fmla="*/ 28 w 34"/>
                <a:gd name="T5" fmla="*/ 3 h 28"/>
                <a:gd name="T6" fmla="*/ 25 w 34"/>
                <a:gd name="T7" fmla="*/ 6 h 28"/>
                <a:gd name="T8" fmla="*/ 21 w 34"/>
                <a:gd name="T9" fmla="*/ 10 h 28"/>
                <a:gd name="T10" fmla="*/ 16 w 34"/>
                <a:gd name="T11" fmla="*/ 13 h 28"/>
                <a:gd name="T12" fmla="*/ 12 w 34"/>
                <a:gd name="T13" fmla="*/ 17 h 28"/>
                <a:gd name="T14" fmla="*/ 8 w 34"/>
                <a:gd name="T15" fmla="*/ 20 h 28"/>
                <a:gd name="T16" fmla="*/ 4 w 34"/>
                <a:gd name="T17" fmla="*/ 23 h 28"/>
                <a:gd name="T18" fmla="*/ 0 w 34"/>
                <a:gd name="T19" fmla="*/ 2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" h="28">
                  <a:moveTo>
                    <a:pt x="33" y="0"/>
                  </a:moveTo>
                  <a:lnTo>
                    <a:pt x="33" y="0"/>
                  </a:lnTo>
                  <a:lnTo>
                    <a:pt x="28" y="3"/>
                  </a:lnTo>
                  <a:lnTo>
                    <a:pt x="25" y="6"/>
                  </a:lnTo>
                  <a:lnTo>
                    <a:pt x="21" y="10"/>
                  </a:lnTo>
                  <a:lnTo>
                    <a:pt x="16" y="13"/>
                  </a:lnTo>
                  <a:lnTo>
                    <a:pt x="12" y="17"/>
                  </a:lnTo>
                  <a:lnTo>
                    <a:pt x="8" y="20"/>
                  </a:lnTo>
                  <a:lnTo>
                    <a:pt x="4" y="23"/>
                  </a:lnTo>
                  <a:lnTo>
                    <a:pt x="0" y="2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4" name="Freeform 80"/>
            <p:cNvSpPr>
              <a:spLocks/>
            </p:cNvSpPr>
            <p:nvPr/>
          </p:nvSpPr>
          <p:spPr bwMode="auto">
            <a:xfrm>
              <a:off x="5002" y="324"/>
              <a:ext cx="31" cy="35"/>
            </a:xfrm>
            <a:custGeom>
              <a:avLst/>
              <a:gdLst>
                <a:gd name="T0" fmla="*/ 30 w 31"/>
                <a:gd name="T1" fmla="*/ 0 h 35"/>
                <a:gd name="T2" fmla="*/ 30 w 31"/>
                <a:gd name="T3" fmla="*/ 0 h 35"/>
                <a:gd name="T4" fmla="*/ 26 w 31"/>
                <a:gd name="T5" fmla="*/ 4 h 35"/>
                <a:gd name="T6" fmla="*/ 22 w 31"/>
                <a:gd name="T7" fmla="*/ 8 h 35"/>
                <a:gd name="T8" fmla="*/ 18 w 31"/>
                <a:gd name="T9" fmla="*/ 13 h 35"/>
                <a:gd name="T10" fmla="*/ 14 w 31"/>
                <a:gd name="T11" fmla="*/ 17 h 35"/>
                <a:gd name="T12" fmla="*/ 11 w 31"/>
                <a:gd name="T13" fmla="*/ 21 h 35"/>
                <a:gd name="T14" fmla="*/ 7 w 31"/>
                <a:gd name="T15" fmla="*/ 25 h 35"/>
                <a:gd name="T16" fmla="*/ 3 w 31"/>
                <a:gd name="T17" fmla="*/ 29 h 35"/>
                <a:gd name="T18" fmla="*/ 0 w 31"/>
                <a:gd name="T19" fmla="*/ 3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35">
                  <a:moveTo>
                    <a:pt x="30" y="0"/>
                  </a:moveTo>
                  <a:lnTo>
                    <a:pt x="30" y="0"/>
                  </a:lnTo>
                  <a:lnTo>
                    <a:pt x="26" y="4"/>
                  </a:lnTo>
                  <a:lnTo>
                    <a:pt x="22" y="8"/>
                  </a:lnTo>
                  <a:lnTo>
                    <a:pt x="18" y="13"/>
                  </a:lnTo>
                  <a:lnTo>
                    <a:pt x="14" y="17"/>
                  </a:lnTo>
                  <a:lnTo>
                    <a:pt x="11" y="21"/>
                  </a:lnTo>
                  <a:lnTo>
                    <a:pt x="7" y="25"/>
                  </a:lnTo>
                  <a:lnTo>
                    <a:pt x="3" y="29"/>
                  </a:lnTo>
                  <a:lnTo>
                    <a:pt x="0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5" name="Freeform 81"/>
            <p:cNvSpPr>
              <a:spLocks/>
            </p:cNvSpPr>
            <p:nvPr/>
          </p:nvSpPr>
          <p:spPr bwMode="auto">
            <a:xfrm>
              <a:off x="4979" y="308"/>
              <a:ext cx="27" cy="40"/>
            </a:xfrm>
            <a:custGeom>
              <a:avLst/>
              <a:gdLst>
                <a:gd name="T0" fmla="*/ 26 w 27"/>
                <a:gd name="T1" fmla="*/ 0 h 40"/>
                <a:gd name="T2" fmla="*/ 26 w 27"/>
                <a:gd name="T3" fmla="*/ 0 h 40"/>
                <a:gd name="T4" fmla="*/ 23 w 27"/>
                <a:gd name="T5" fmla="*/ 4 h 40"/>
                <a:gd name="T6" fmla="*/ 19 w 27"/>
                <a:gd name="T7" fmla="*/ 10 h 40"/>
                <a:gd name="T8" fmla="*/ 16 w 27"/>
                <a:gd name="T9" fmla="*/ 14 h 40"/>
                <a:gd name="T10" fmla="*/ 13 w 27"/>
                <a:gd name="T11" fmla="*/ 19 h 40"/>
                <a:gd name="T12" fmla="*/ 9 w 27"/>
                <a:gd name="T13" fmla="*/ 24 h 40"/>
                <a:gd name="T14" fmla="*/ 6 w 27"/>
                <a:gd name="T15" fmla="*/ 29 h 40"/>
                <a:gd name="T16" fmla="*/ 2 w 27"/>
                <a:gd name="T17" fmla="*/ 34 h 40"/>
                <a:gd name="T18" fmla="*/ 0 w 27"/>
                <a:gd name="T19" fmla="*/ 3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" h="40">
                  <a:moveTo>
                    <a:pt x="26" y="0"/>
                  </a:moveTo>
                  <a:lnTo>
                    <a:pt x="26" y="0"/>
                  </a:lnTo>
                  <a:lnTo>
                    <a:pt x="23" y="4"/>
                  </a:lnTo>
                  <a:lnTo>
                    <a:pt x="19" y="10"/>
                  </a:lnTo>
                  <a:lnTo>
                    <a:pt x="16" y="14"/>
                  </a:lnTo>
                  <a:lnTo>
                    <a:pt x="13" y="19"/>
                  </a:lnTo>
                  <a:lnTo>
                    <a:pt x="9" y="24"/>
                  </a:lnTo>
                  <a:lnTo>
                    <a:pt x="6" y="29"/>
                  </a:lnTo>
                  <a:lnTo>
                    <a:pt x="2" y="34"/>
                  </a:lnTo>
                  <a:lnTo>
                    <a:pt x="0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6" name="Freeform 82"/>
            <p:cNvSpPr>
              <a:spLocks/>
            </p:cNvSpPr>
            <p:nvPr/>
          </p:nvSpPr>
          <p:spPr bwMode="auto">
            <a:xfrm>
              <a:off x="4955" y="300"/>
              <a:ext cx="27" cy="46"/>
            </a:xfrm>
            <a:custGeom>
              <a:avLst/>
              <a:gdLst>
                <a:gd name="T0" fmla="*/ 26 w 27"/>
                <a:gd name="T1" fmla="*/ 0 h 46"/>
                <a:gd name="T2" fmla="*/ 26 w 27"/>
                <a:gd name="T3" fmla="*/ 0 h 46"/>
                <a:gd name="T4" fmla="*/ 23 w 27"/>
                <a:gd name="T5" fmla="*/ 5 h 46"/>
                <a:gd name="T6" fmla="*/ 19 w 27"/>
                <a:gd name="T7" fmla="*/ 11 h 46"/>
                <a:gd name="T8" fmla="*/ 15 w 27"/>
                <a:gd name="T9" fmla="*/ 17 h 46"/>
                <a:gd name="T10" fmla="*/ 13 w 27"/>
                <a:gd name="T11" fmla="*/ 22 h 46"/>
                <a:gd name="T12" fmla="*/ 9 w 27"/>
                <a:gd name="T13" fmla="*/ 28 h 46"/>
                <a:gd name="T14" fmla="*/ 6 w 27"/>
                <a:gd name="T15" fmla="*/ 33 h 46"/>
                <a:gd name="T16" fmla="*/ 2 w 27"/>
                <a:gd name="T17" fmla="*/ 39 h 46"/>
                <a:gd name="T18" fmla="*/ 0 w 27"/>
                <a:gd name="T19" fmla="*/ 4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" h="46">
                  <a:moveTo>
                    <a:pt x="26" y="0"/>
                  </a:moveTo>
                  <a:lnTo>
                    <a:pt x="26" y="0"/>
                  </a:lnTo>
                  <a:lnTo>
                    <a:pt x="23" y="5"/>
                  </a:lnTo>
                  <a:lnTo>
                    <a:pt x="19" y="11"/>
                  </a:lnTo>
                  <a:lnTo>
                    <a:pt x="15" y="17"/>
                  </a:lnTo>
                  <a:lnTo>
                    <a:pt x="13" y="22"/>
                  </a:lnTo>
                  <a:lnTo>
                    <a:pt x="9" y="28"/>
                  </a:lnTo>
                  <a:lnTo>
                    <a:pt x="6" y="33"/>
                  </a:lnTo>
                  <a:lnTo>
                    <a:pt x="2" y="39"/>
                  </a:lnTo>
                  <a:lnTo>
                    <a:pt x="0" y="4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7" name="Freeform 83"/>
            <p:cNvSpPr>
              <a:spLocks/>
            </p:cNvSpPr>
            <p:nvPr/>
          </p:nvSpPr>
          <p:spPr bwMode="auto">
            <a:xfrm>
              <a:off x="4931" y="299"/>
              <a:ext cx="21" cy="47"/>
            </a:xfrm>
            <a:custGeom>
              <a:avLst/>
              <a:gdLst>
                <a:gd name="T0" fmla="*/ 20 w 21"/>
                <a:gd name="T1" fmla="*/ 0 h 47"/>
                <a:gd name="T2" fmla="*/ 20 w 21"/>
                <a:gd name="T3" fmla="*/ 0 h 47"/>
                <a:gd name="T4" fmla="*/ 17 w 21"/>
                <a:gd name="T5" fmla="*/ 5 h 47"/>
                <a:gd name="T6" fmla="*/ 14 w 21"/>
                <a:gd name="T7" fmla="*/ 11 h 47"/>
                <a:gd name="T8" fmla="*/ 12 w 21"/>
                <a:gd name="T9" fmla="*/ 16 h 47"/>
                <a:gd name="T10" fmla="*/ 10 w 21"/>
                <a:gd name="T11" fmla="*/ 22 h 47"/>
                <a:gd name="T12" fmla="*/ 7 w 21"/>
                <a:gd name="T13" fmla="*/ 28 h 47"/>
                <a:gd name="T14" fmla="*/ 4 w 21"/>
                <a:gd name="T15" fmla="*/ 34 h 47"/>
                <a:gd name="T16" fmla="*/ 2 w 21"/>
                <a:gd name="T17" fmla="*/ 40 h 47"/>
                <a:gd name="T18" fmla="*/ 0 w 21"/>
                <a:gd name="T19" fmla="*/ 4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47">
                  <a:moveTo>
                    <a:pt x="20" y="0"/>
                  </a:moveTo>
                  <a:lnTo>
                    <a:pt x="20" y="0"/>
                  </a:lnTo>
                  <a:lnTo>
                    <a:pt x="17" y="5"/>
                  </a:lnTo>
                  <a:lnTo>
                    <a:pt x="14" y="11"/>
                  </a:lnTo>
                  <a:lnTo>
                    <a:pt x="12" y="16"/>
                  </a:lnTo>
                  <a:lnTo>
                    <a:pt x="10" y="22"/>
                  </a:lnTo>
                  <a:lnTo>
                    <a:pt x="7" y="28"/>
                  </a:lnTo>
                  <a:lnTo>
                    <a:pt x="4" y="34"/>
                  </a:lnTo>
                  <a:lnTo>
                    <a:pt x="2" y="40"/>
                  </a:lnTo>
                  <a:lnTo>
                    <a:pt x="0" y="4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8" name="Freeform 84"/>
            <p:cNvSpPr>
              <a:spLocks/>
            </p:cNvSpPr>
            <p:nvPr/>
          </p:nvSpPr>
          <p:spPr bwMode="auto">
            <a:xfrm>
              <a:off x="4904" y="295"/>
              <a:ext cx="17" cy="46"/>
            </a:xfrm>
            <a:custGeom>
              <a:avLst/>
              <a:gdLst>
                <a:gd name="T0" fmla="*/ 16 w 17"/>
                <a:gd name="T1" fmla="*/ 0 h 46"/>
                <a:gd name="T2" fmla="*/ 16 w 17"/>
                <a:gd name="T3" fmla="*/ 0 h 46"/>
                <a:gd name="T4" fmla="*/ 13 w 17"/>
                <a:gd name="T5" fmla="*/ 5 h 46"/>
                <a:gd name="T6" fmla="*/ 12 w 17"/>
                <a:gd name="T7" fmla="*/ 11 h 46"/>
                <a:gd name="T8" fmla="*/ 9 w 17"/>
                <a:gd name="T9" fmla="*/ 16 h 46"/>
                <a:gd name="T10" fmla="*/ 7 w 17"/>
                <a:gd name="T11" fmla="*/ 22 h 46"/>
                <a:gd name="T12" fmla="*/ 6 w 17"/>
                <a:gd name="T13" fmla="*/ 27 h 46"/>
                <a:gd name="T14" fmla="*/ 3 w 17"/>
                <a:gd name="T15" fmla="*/ 33 h 46"/>
                <a:gd name="T16" fmla="*/ 2 w 17"/>
                <a:gd name="T17" fmla="*/ 39 h 46"/>
                <a:gd name="T18" fmla="*/ 0 w 17"/>
                <a:gd name="T19" fmla="*/ 4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46">
                  <a:moveTo>
                    <a:pt x="16" y="0"/>
                  </a:moveTo>
                  <a:lnTo>
                    <a:pt x="16" y="0"/>
                  </a:lnTo>
                  <a:lnTo>
                    <a:pt x="13" y="5"/>
                  </a:lnTo>
                  <a:lnTo>
                    <a:pt x="12" y="11"/>
                  </a:lnTo>
                  <a:lnTo>
                    <a:pt x="9" y="16"/>
                  </a:lnTo>
                  <a:lnTo>
                    <a:pt x="7" y="22"/>
                  </a:lnTo>
                  <a:lnTo>
                    <a:pt x="6" y="27"/>
                  </a:lnTo>
                  <a:lnTo>
                    <a:pt x="3" y="33"/>
                  </a:lnTo>
                  <a:lnTo>
                    <a:pt x="2" y="39"/>
                  </a:lnTo>
                  <a:lnTo>
                    <a:pt x="0" y="4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9" name="Freeform 85"/>
            <p:cNvSpPr>
              <a:spLocks/>
            </p:cNvSpPr>
            <p:nvPr/>
          </p:nvSpPr>
          <p:spPr bwMode="auto">
            <a:xfrm>
              <a:off x="4874" y="288"/>
              <a:ext cx="17" cy="53"/>
            </a:xfrm>
            <a:custGeom>
              <a:avLst/>
              <a:gdLst>
                <a:gd name="T0" fmla="*/ 16 w 17"/>
                <a:gd name="T1" fmla="*/ 0 h 53"/>
                <a:gd name="T2" fmla="*/ 16 w 17"/>
                <a:gd name="T3" fmla="*/ 0 h 53"/>
                <a:gd name="T4" fmla="*/ 14 w 17"/>
                <a:gd name="T5" fmla="*/ 5 h 53"/>
                <a:gd name="T6" fmla="*/ 12 w 17"/>
                <a:gd name="T7" fmla="*/ 12 h 53"/>
                <a:gd name="T8" fmla="*/ 10 w 17"/>
                <a:gd name="T9" fmla="*/ 18 h 53"/>
                <a:gd name="T10" fmla="*/ 8 w 17"/>
                <a:gd name="T11" fmla="*/ 26 h 53"/>
                <a:gd name="T12" fmla="*/ 5 w 17"/>
                <a:gd name="T13" fmla="*/ 32 h 53"/>
                <a:gd name="T14" fmla="*/ 4 w 17"/>
                <a:gd name="T15" fmla="*/ 38 h 53"/>
                <a:gd name="T16" fmla="*/ 2 w 17"/>
                <a:gd name="T17" fmla="*/ 45 h 53"/>
                <a:gd name="T18" fmla="*/ 0 w 17"/>
                <a:gd name="T1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53">
                  <a:moveTo>
                    <a:pt x="16" y="0"/>
                  </a:moveTo>
                  <a:lnTo>
                    <a:pt x="16" y="0"/>
                  </a:lnTo>
                  <a:lnTo>
                    <a:pt x="14" y="5"/>
                  </a:lnTo>
                  <a:lnTo>
                    <a:pt x="12" y="12"/>
                  </a:lnTo>
                  <a:lnTo>
                    <a:pt x="10" y="18"/>
                  </a:lnTo>
                  <a:lnTo>
                    <a:pt x="8" y="26"/>
                  </a:lnTo>
                  <a:lnTo>
                    <a:pt x="5" y="32"/>
                  </a:lnTo>
                  <a:lnTo>
                    <a:pt x="4" y="38"/>
                  </a:lnTo>
                  <a:lnTo>
                    <a:pt x="2" y="45"/>
                  </a:lnTo>
                  <a:lnTo>
                    <a:pt x="0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0" name="Freeform 86"/>
            <p:cNvSpPr>
              <a:spLocks/>
            </p:cNvSpPr>
            <p:nvPr/>
          </p:nvSpPr>
          <p:spPr bwMode="auto">
            <a:xfrm>
              <a:off x="4852" y="293"/>
              <a:ext cx="17" cy="48"/>
            </a:xfrm>
            <a:custGeom>
              <a:avLst/>
              <a:gdLst>
                <a:gd name="T0" fmla="*/ 16 w 17"/>
                <a:gd name="T1" fmla="*/ 0 h 48"/>
                <a:gd name="T2" fmla="*/ 16 w 17"/>
                <a:gd name="T3" fmla="*/ 0 h 48"/>
                <a:gd name="T4" fmla="*/ 13 w 17"/>
                <a:gd name="T5" fmla="*/ 5 h 48"/>
                <a:gd name="T6" fmla="*/ 11 w 17"/>
                <a:gd name="T7" fmla="*/ 11 h 48"/>
                <a:gd name="T8" fmla="*/ 10 w 17"/>
                <a:gd name="T9" fmla="*/ 17 h 48"/>
                <a:gd name="T10" fmla="*/ 8 w 17"/>
                <a:gd name="T11" fmla="*/ 23 h 48"/>
                <a:gd name="T12" fmla="*/ 5 w 17"/>
                <a:gd name="T13" fmla="*/ 29 h 48"/>
                <a:gd name="T14" fmla="*/ 4 w 17"/>
                <a:gd name="T15" fmla="*/ 35 h 48"/>
                <a:gd name="T16" fmla="*/ 2 w 17"/>
                <a:gd name="T17" fmla="*/ 41 h 48"/>
                <a:gd name="T18" fmla="*/ 0 w 17"/>
                <a:gd name="T19" fmla="*/ 4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48">
                  <a:moveTo>
                    <a:pt x="16" y="0"/>
                  </a:moveTo>
                  <a:lnTo>
                    <a:pt x="16" y="0"/>
                  </a:lnTo>
                  <a:lnTo>
                    <a:pt x="13" y="5"/>
                  </a:lnTo>
                  <a:lnTo>
                    <a:pt x="11" y="11"/>
                  </a:lnTo>
                  <a:lnTo>
                    <a:pt x="10" y="17"/>
                  </a:lnTo>
                  <a:lnTo>
                    <a:pt x="8" y="23"/>
                  </a:lnTo>
                  <a:lnTo>
                    <a:pt x="5" y="29"/>
                  </a:lnTo>
                  <a:lnTo>
                    <a:pt x="4" y="35"/>
                  </a:lnTo>
                  <a:lnTo>
                    <a:pt x="2" y="41"/>
                  </a:lnTo>
                  <a:lnTo>
                    <a:pt x="0" y="4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1" name="Freeform 87"/>
            <p:cNvSpPr>
              <a:spLocks/>
            </p:cNvSpPr>
            <p:nvPr/>
          </p:nvSpPr>
          <p:spPr bwMode="auto">
            <a:xfrm>
              <a:off x="4826" y="289"/>
              <a:ext cx="17" cy="53"/>
            </a:xfrm>
            <a:custGeom>
              <a:avLst/>
              <a:gdLst>
                <a:gd name="T0" fmla="*/ 0 w 17"/>
                <a:gd name="T1" fmla="*/ 0 h 53"/>
                <a:gd name="T2" fmla="*/ 0 w 17"/>
                <a:gd name="T3" fmla="*/ 0 h 53"/>
                <a:gd name="T4" fmla="*/ 2 w 17"/>
                <a:gd name="T5" fmla="*/ 12 h 53"/>
                <a:gd name="T6" fmla="*/ 6 w 17"/>
                <a:gd name="T7" fmla="*/ 26 h 53"/>
                <a:gd name="T8" fmla="*/ 11 w 17"/>
                <a:gd name="T9" fmla="*/ 39 h 53"/>
                <a:gd name="T10" fmla="*/ 16 w 17"/>
                <a:gd name="T11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53">
                  <a:moveTo>
                    <a:pt x="0" y="0"/>
                  </a:moveTo>
                  <a:lnTo>
                    <a:pt x="0" y="0"/>
                  </a:lnTo>
                  <a:lnTo>
                    <a:pt x="2" y="12"/>
                  </a:lnTo>
                  <a:lnTo>
                    <a:pt x="6" y="26"/>
                  </a:lnTo>
                  <a:lnTo>
                    <a:pt x="11" y="39"/>
                  </a:lnTo>
                  <a:lnTo>
                    <a:pt x="16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2" name="Freeform 88"/>
            <p:cNvSpPr>
              <a:spLocks/>
            </p:cNvSpPr>
            <p:nvPr/>
          </p:nvSpPr>
          <p:spPr bwMode="auto">
            <a:xfrm>
              <a:off x="4789" y="288"/>
              <a:ext cx="17" cy="56"/>
            </a:xfrm>
            <a:custGeom>
              <a:avLst/>
              <a:gdLst>
                <a:gd name="T0" fmla="*/ 0 w 17"/>
                <a:gd name="T1" fmla="*/ 0 h 56"/>
                <a:gd name="T2" fmla="*/ 0 w 17"/>
                <a:gd name="T3" fmla="*/ 0 h 56"/>
                <a:gd name="T4" fmla="*/ 1 w 17"/>
                <a:gd name="T5" fmla="*/ 6 h 56"/>
                <a:gd name="T6" fmla="*/ 3 w 17"/>
                <a:gd name="T7" fmla="*/ 13 h 56"/>
                <a:gd name="T8" fmla="*/ 5 w 17"/>
                <a:gd name="T9" fmla="*/ 20 h 56"/>
                <a:gd name="T10" fmla="*/ 8 w 17"/>
                <a:gd name="T11" fmla="*/ 27 h 56"/>
                <a:gd name="T12" fmla="*/ 10 w 17"/>
                <a:gd name="T13" fmla="*/ 34 h 56"/>
                <a:gd name="T14" fmla="*/ 12 w 17"/>
                <a:gd name="T15" fmla="*/ 41 h 56"/>
                <a:gd name="T16" fmla="*/ 14 w 17"/>
                <a:gd name="T17" fmla="*/ 47 h 56"/>
                <a:gd name="T18" fmla="*/ 16 w 17"/>
                <a:gd name="T19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56">
                  <a:moveTo>
                    <a:pt x="0" y="0"/>
                  </a:moveTo>
                  <a:lnTo>
                    <a:pt x="0" y="0"/>
                  </a:lnTo>
                  <a:lnTo>
                    <a:pt x="1" y="6"/>
                  </a:lnTo>
                  <a:lnTo>
                    <a:pt x="3" y="13"/>
                  </a:lnTo>
                  <a:lnTo>
                    <a:pt x="5" y="20"/>
                  </a:lnTo>
                  <a:lnTo>
                    <a:pt x="8" y="27"/>
                  </a:lnTo>
                  <a:lnTo>
                    <a:pt x="10" y="34"/>
                  </a:lnTo>
                  <a:lnTo>
                    <a:pt x="12" y="41"/>
                  </a:lnTo>
                  <a:lnTo>
                    <a:pt x="14" y="47"/>
                  </a:lnTo>
                  <a:lnTo>
                    <a:pt x="16" y="5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3" name="Freeform 89"/>
            <p:cNvSpPr>
              <a:spLocks/>
            </p:cNvSpPr>
            <p:nvPr/>
          </p:nvSpPr>
          <p:spPr bwMode="auto">
            <a:xfrm>
              <a:off x="4757" y="295"/>
              <a:ext cx="17" cy="51"/>
            </a:xfrm>
            <a:custGeom>
              <a:avLst/>
              <a:gdLst>
                <a:gd name="T0" fmla="*/ 0 w 17"/>
                <a:gd name="T1" fmla="*/ 0 h 51"/>
                <a:gd name="T2" fmla="*/ 0 w 17"/>
                <a:gd name="T3" fmla="*/ 0 h 51"/>
                <a:gd name="T4" fmla="*/ 2 w 17"/>
                <a:gd name="T5" fmla="*/ 5 h 51"/>
                <a:gd name="T6" fmla="*/ 3 w 17"/>
                <a:gd name="T7" fmla="*/ 12 h 51"/>
                <a:gd name="T8" fmla="*/ 6 w 17"/>
                <a:gd name="T9" fmla="*/ 18 h 51"/>
                <a:gd name="T10" fmla="*/ 7 w 17"/>
                <a:gd name="T11" fmla="*/ 24 h 51"/>
                <a:gd name="T12" fmla="*/ 9 w 17"/>
                <a:gd name="T13" fmla="*/ 31 h 51"/>
                <a:gd name="T14" fmla="*/ 11 w 17"/>
                <a:gd name="T15" fmla="*/ 37 h 51"/>
                <a:gd name="T16" fmla="*/ 13 w 17"/>
                <a:gd name="T17" fmla="*/ 43 h 51"/>
                <a:gd name="T18" fmla="*/ 16 w 17"/>
                <a:gd name="T19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51">
                  <a:moveTo>
                    <a:pt x="0" y="0"/>
                  </a:moveTo>
                  <a:lnTo>
                    <a:pt x="0" y="0"/>
                  </a:lnTo>
                  <a:lnTo>
                    <a:pt x="2" y="5"/>
                  </a:lnTo>
                  <a:lnTo>
                    <a:pt x="3" y="12"/>
                  </a:lnTo>
                  <a:lnTo>
                    <a:pt x="6" y="18"/>
                  </a:lnTo>
                  <a:lnTo>
                    <a:pt x="7" y="24"/>
                  </a:lnTo>
                  <a:lnTo>
                    <a:pt x="9" y="31"/>
                  </a:lnTo>
                  <a:lnTo>
                    <a:pt x="11" y="37"/>
                  </a:lnTo>
                  <a:lnTo>
                    <a:pt x="13" y="43"/>
                  </a:lnTo>
                  <a:lnTo>
                    <a:pt x="16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4" name="Freeform 90"/>
            <p:cNvSpPr>
              <a:spLocks/>
            </p:cNvSpPr>
            <p:nvPr/>
          </p:nvSpPr>
          <p:spPr bwMode="auto">
            <a:xfrm>
              <a:off x="4722" y="295"/>
              <a:ext cx="22" cy="53"/>
            </a:xfrm>
            <a:custGeom>
              <a:avLst/>
              <a:gdLst>
                <a:gd name="T0" fmla="*/ 0 w 22"/>
                <a:gd name="T1" fmla="*/ 0 h 53"/>
                <a:gd name="T2" fmla="*/ 0 w 22"/>
                <a:gd name="T3" fmla="*/ 0 h 53"/>
                <a:gd name="T4" fmla="*/ 2 w 22"/>
                <a:gd name="T5" fmla="*/ 6 h 53"/>
                <a:gd name="T6" fmla="*/ 5 w 22"/>
                <a:gd name="T7" fmla="*/ 13 h 53"/>
                <a:gd name="T8" fmla="*/ 7 w 22"/>
                <a:gd name="T9" fmla="*/ 19 h 53"/>
                <a:gd name="T10" fmla="*/ 10 w 22"/>
                <a:gd name="T11" fmla="*/ 26 h 53"/>
                <a:gd name="T12" fmla="*/ 13 w 22"/>
                <a:gd name="T13" fmla="*/ 32 h 53"/>
                <a:gd name="T14" fmla="*/ 15 w 22"/>
                <a:gd name="T15" fmla="*/ 39 h 53"/>
                <a:gd name="T16" fmla="*/ 18 w 22"/>
                <a:gd name="T17" fmla="*/ 45 h 53"/>
                <a:gd name="T18" fmla="*/ 21 w 22"/>
                <a:gd name="T1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53">
                  <a:moveTo>
                    <a:pt x="0" y="0"/>
                  </a:moveTo>
                  <a:lnTo>
                    <a:pt x="0" y="0"/>
                  </a:lnTo>
                  <a:lnTo>
                    <a:pt x="2" y="6"/>
                  </a:lnTo>
                  <a:lnTo>
                    <a:pt x="5" y="13"/>
                  </a:lnTo>
                  <a:lnTo>
                    <a:pt x="7" y="19"/>
                  </a:lnTo>
                  <a:lnTo>
                    <a:pt x="10" y="26"/>
                  </a:lnTo>
                  <a:lnTo>
                    <a:pt x="13" y="32"/>
                  </a:lnTo>
                  <a:lnTo>
                    <a:pt x="15" y="39"/>
                  </a:lnTo>
                  <a:lnTo>
                    <a:pt x="18" y="45"/>
                  </a:lnTo>
                  <a:lnTo>
                    <a:pt x="21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5" name="Freeform 91"/>
            <p:cNvSpPr>
              <a:spLocks/>
            </p:cNvSpPr>
            <p:nvPr/>
          </p:nvSpPr>
          <p:spPr bwMode="auto">
            <a:xfrm>
              <a:off x="4690" y="317"/>
              <a:ext cx="22" cy="33"/>
            </a:xfrm>
            <a:custGeom>
              <a:avLst/>
              <a:gdLst>
                <a:gd name="T0" fmla="*/ 0 w 22"/>
                <a:gd name="T1" fmla="*/ 0 h 33"/>
                <a:gd name="T2" fmla="*/ 0 w 22"/>
                <a:gd name="T3" fmla="*/ 0 h 33"/>
                <a:gd name="T4" fmla="*/ 3 w 22"/>
                <a:gd name="T5" fmla="*/ 4 h 33"/>
                <a:gd name="T6" fmla="*/ 5 w 22"/>
                <a:gd name="T7" fmla="*/ 8 h 33"/>
                <a:gd name="T8" fmla="*/ 7 w 22"/>
                <a:gd name="T9" fmla="*/ 12 h 33"/>
                <a:gd name="T10" fmla="*/ 10 w 22"/>
                <a:gd name="T11" fmla="*/ 16 h 33"/>
                <a:gd name="T12" fmla="*/ 13 w 22"/>
                <a:gd name="T13" fmla="*/ 20 h 33"/>
                <a:gd name="T14" fmla="*/ 15 w 22"/>
                <a:gd name="T15" fmla="*/ 24 h 33"/>
                <a:gd name="T16" fmla="*/ 18 w 22"/>
                <a:gd name="T17" fmla="*/ 27 h 33"/>
                <a:gd name="T18" fmla="*/ 21 w 22"/>
                <a:gd name="T19" fmla="*/ 3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33">
                  <a:moveTo>
                    <a:pt x="0" y="0"/>
                  </a:moveTo>
                  <a:lnTo>
                    <a:pt x="0" y="0"/>
                  </a:lnTo>
                  <a:lnTo>
                    <a:pt x="3" y="4"/>
                  </a:lnTo>
                  <a:lnTo>
                    <a:pt x="5" y="8"/>
                  </a:lnTo>
                  <a:lnTo>
                    <a:pt x="7" y="12"/>
                  </a:lnTo>
                  <a:lnTo>
                    <a:pt x="10" y="16"/>
                  </a:lnTo>
                  <a:lnTo>
                    <a:pt x="13" y="20"/>
                  </a:lnTo>
                  <a:lnTo>
                    <a:pt x="15" y="24"/>
                  </a:lnTo>
                  <a:lnTo>
                    <a:pt x="18" y="27"/>
                  </a:lnTo>
                  <a:lnTo>
                    <a:pt x="21" y="3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6" name="Freeform 92"/>
            <p:cNvSpPr>
              <a:spLocks/>
            </p:cNvSpPr>
            <p:nvPr/>
          </p:nvSpPr>
          <p:spPr bwMode="auto">
            <a:xfrm>
              <a:off x="4656" y="332"/>
              <a:ext cx="19" cy="25"/>
            </a:xfrm>
            <a:custGeom>
              <a:avLst/>
              <a:gdLst>
                <a:gd name="T0" fmla="*/ 0 w 19"/>
                <a:gd name="T1" fmla="*/ 0 h 25"/>
                <a:gd name="T2" fmla="*/ 0 w 19"/>
                <a:gd name="T3" fmla="*/ 0 h 25"/>
                <a:gd name="T4" fmla="*/ 2 w 19"/>
                <a:gd name="T5" fmla="*/ 2 h 25"/>
                <a:gd name="T6" fmla="*/ 4 w 19"/>
                <a:gd name="T7" fmla="*/ 5 h 25"/>
                <a:gd name="T8" fmla="*/ 6 w 19"/>
                <a:gd name="T9" fmla="*/ 8 h 25"/>
                <a:gd name="T10" fmla="*/ 9 w 19"/>
                <a:gd name="T11" fmla="*/ 12 h 25"/>
                <a:gd name="T12" fmla="*/ 11 w 19"/>
                <a:gd name="T13" fmla="*/ 15 h 25"/>
                <a:gd name="T14" fmla="*/ 13 w 19"/>
                <a:gd name="T15" fmla="*/ 18 h 25"/>
                <a:gd name="T16" fmla="*/ 15 w 19"/>
                <a:gd name="T17" fmla="*/ 21 h 25"/>
                <a:gd name="T18" fmla="*/ 18 w 19"/>
                <a:gd name="T19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25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4" y="5"/>
                  </a:lnTo>
                  <a:lnTo>
                    <a:pt x="6" y="8"/>
                  </a:lnTo>
                  <a:lnTo>
                    <a:pt x="9" y="12"/>
                  </a:lnTo>
                  <a:lnTo>
                    <a:pt x="11" y="15"/>
                  </a:lnTo>
                  <a:lnTo>
                    <a:pt x="13" y="18"/>
                  </a:lnTo>
                  <a:lnTo>
                    <a:pt x="15" y="21"/>
                  </a:lnTo>
                  <a:lnTo>
                    <a:pt x="18" y="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7" name="Freeform 93"/>
            <p:cNvSpPr>
              <a:spLocks/>
            </p:cNvSpPr>
            <p:nvPr/>
          </p:nvSpPr>
          <p:spPr bwMode="auto">
            <a:xfrm>
              <a:off x="4621" y="350"/>
              <a:ext cx="30" cy="18"/>
            </a:xfrm>
            <a:custGeom>
              <a:avLst/>
              <a:gdLst>
                <a:gd name="T0" fmla="*/ 0 w 30"/>
                <a:gd name="T1" fmla="*/ 0 h 18"/>
                <a:gd name="T2" fmla="*/ 0 w 30"/>
                <a:gd name="T3" fmla="*/ 0 h 18"/>
                <a:gd name="T4" fmla="*/ 3 w 30"/>
                <a:gd name="T5" fmla="*/ 2 h 18"/>
                <a:gd name="T6" fmla="*/ 7 w 30"/>
                <a:gd name="T7" fmla="*/ 4 h 18"/>
                <a:gd name="T8" fmla="*/ 10 w 30"/>
                <a:gd name="T9" fmla="*/ 6 h 18"/>
                <a:gd name="T10" fmla="*/ 14 w 30"/>
                <a:gd name="T11" fmla="*/ 8 h 18"/>
                <a:gd name="T12" fmla="*/ 18 w 30"/>
                <a:gd name="T13" fmla="*/ 10 h 18"/>
                <a:gd name="T14" fmla="*/ 21 w 30"/>
                <a:gd name="T15" fmla="*/ 12 h 18"/>
                <a:gd name="T16" fmla="*/ 25 w 30"/>
                <a:gd name="T17" fmla="*/ 14 h 18"/>
                <a:gd name="T18" fmla="*/ 29 w 30"/>
                <a:gd name="T19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18">
                  <a:moveTo>
                    <a:pt x="0" y="0"/>
                  </a:moveTo>
                  <a:lnTo>
                    <a:pt x="0" y="0"/>
                  </a:lnTo>
                  <a:lnTo>
                    <a:pt x="3" y="2"/>
                  </a:lnTo>
                  <a:lnTo>
                    <a:pt x="7" y="4"/>
                  </a:lnTo>
                  <a:lnTo>
                    <a:pt x="10" y="6"/>
                  </a:lnTo>
                  <a:lnTo>
                    <a:pt x="14" y="8"/>
                  </a:lnTo>
                  <a:lnTo>
                    <a:pt x="18" y="10"/>
                  </a:lnTo>
                  <a:lnTo>
                    <a:pt x="21" y="12"/>
                  </a:lnTo>
                  <a:lnTo>
                    <a:pt x="25" y="14"/>
                  </a:lnTo>
                  <a:lnTo>
                    <a:pt x="29" y="1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8" name="Freeform 94"/>
            <p:cNvSpPr>
              <a:spLocks/>
            </p:cNvSpPr>
            <p:nvPr/>
          </p:nvSpPr>
          <p:spPr bwMode="auto">
            <a:xfrm>
              <a:off x="4545" y="338"/>
              <a:ext cx="580" cy="545"/>
            </a:xfrm>
            <a:custGeom>
              <a:avLst/>
              <a:gdLst>
                <a:gd name="T0" fmla="*/ 112 w 580"/>
                <a:gd name="T1" fmla="*/ 18 h 545"/>
                <a:gd name="T2" fmla="*/ 96 w 580"/>
                <a:gd name="T3" fmla="*/ 31 h 545"/>
                <a:gd name="T4" fmla="*/ 85 w 580"/>
                <a:gd name="T5" fmla="*/ 48 h 545"/>
                <a:gd name="T6" fmla="*/ 74 w 580"/>
                <a:gd name="T7" fmla="*/ 113 h 545"/>
                <a:gd name="T8" fmla="*/ 77 w 580"/>
                <a:gd name="T9" fmla="*/ 215 h 545"/>
                <a:gd name="T10" fmla="*/ 56 w 580"/>
                <a:gd name="T11" fmla="*/ 227 h 545"/>
                <a:gd name="T12" fmla="*/ 37 w 580"/>
                <a:gd name="T13" fmla="*/ 243 h 545"/>
                <a:gd name="T14" fmla="*/ 21 w 580"/>
                <a:gd name="T15" fmla="*/ 260 h 545"/>
                <a:gd name="T16" fmla="*/ 4 w 580"/>
                <a:gd name="T17" fmla="*/ 284 h 545"/>
                <a:gd name="T18" fmla="*/ 0 w 580"/>
                <a:gd name="T19" fmla="*/ 314 h 545"/>
                <a:gd name="T20" fmla="*/ 15 w 580"/>
                <a:gd name="T21" fmla="*/ 342 h 545"/>
                <a:gd name="T22" fmla="*/ 38 w 580"/>
                <a:gd name="T23" fmla="*/ 371 h 545"/>
                <a:gd name="T24" fmla="*/ 64 w 580"/>
                <a:gd name="T25" fmla="*/ 400 h 545"/>
                <a:gd name="T26" fmla="*/ 92 w 580"/>
                <a:gd name="T27" fmla="*/ 429 h 545"/>
                <a:gd name="T28" fmla="*/ 104 w 580"/>
                <a:gd name="T29" fmla="*/ 456 h 545"/>
                <a:gd name="T30" fmla="*/ 103 w 580"/>
                <a:gd name="T31" fmla="*/ 470 h 545"/>
                <a:gd name="T32" fmla="*/ 121 w 580"/>
                <a:gd name="T33" fmla="*/ 484 h 545"/>
                <a:gd name="T34" fmla="*/ 145 w 580"/>
                <a:gd name="T35" fmla="*/ 493 h 545"/>
                <a:gd name="T36" fmla="*/ 159 w 580"/>
                <a:gd name="T37" fmla="*/ 509 h 545"/>
                <a:gd name="T38" fmla="*/ 176 w 580"/>
                <a:gd name="T39" fmla="*/ 522 h 545"/>
                <a:gd name="T40" fmla="*/ 194 w 580"/>
                <a:gd name="T41" fmla="*/ 534 h 545"/>
                <a:gd name="T42" fmla="*/ 216 w 580"/>
                <a:gd name="T43" fmla="*/ 542 h 545"/>
                <a:gd name="T44" fmla="*/ 242 w 580"/>
                <a:gd name="T45" fmla="*/ 544 h 545"/>
                <a:gd name="T46" fmla="*/ 274 w 580"/>
                <a:gd name="T47" fmla="*/ 542 h 545"/>
                <a:gd name="T48" fmla="*/ 306 w 580"/>
                <a:gd name="T49" fmla="*/ 539 h 545"/>
                <a:gd name="T50" fmla="*/ 339 w 580"/>
                <a:gd name="T51" fmla="*/ 535 h 545"/>
                <a:gd name="T52" fmla="*/ 359 w 580"/>
                <a:gd name="T53" fmla="*/ 521 h 545"/>
                <a:gd name="T54" fmla="*/ 377 w 580"/>
                <a:gd name="T55" fmla="*/ 492 h 545"/>
                <a:gd name="T56" fmla="*/ 395 w 580"/>
                <a:gd name="T57" fmla="*/ 456 h 545"/>
                <a:gd name="T58" fmla="*/ 412 w 580"/>
                <a:gd name="T59" fmla="*/ 420 h 545"/>
                <a:gd name="T60" fmla="*/ 433 w 580"/>
                <a:gd name="T61" fmla="*/ 384 h 545"/>
                <a:gd name="T62" fmla="*/ 459 w 580"/>
                <a:gd name="T63" fmla="*/ 351 h 545"/>
                <a:gd name="T64" fmla="*/ 482 w 580"/>
                <a:gd name="T65" fmla="*/ 342 h 545"/>
                <a:gd name="T66" fmla="*/ 503 w 580"/>
                <a:gd name="T67" fmla="*/ 337 h 545"/>
                <a:gd name="T68" fmla="*/ 523 w 580"/>
                <a:gd name="T69" fmla="*/ 328 h 545"/>
                <a:gd name="T70" fmla="*/ 542 w 580"/>
                <a:gd name="T71" fmla="*/ 306 h 545"/>
                <a:gd name="T72" fmla="*/ 554 w 580"/>
                <a:gd name="T73" fmla="*/ 271 h 545"/>
                <a:gd name="T74" fmla="*/ 571 w 580"/>
                <a:gd name="T75" fmla="*/ 248 h 545"/>
                <a:gd name="T76" fmla="*/ 578 w 580"/>
                <a:gd name="T77" fmla="*/ 217 h 545"/>
                <a:gd name="T78" fmla="*/ 562 w 580"/>
                <a:gd name="T79" fmla="*/ 181 h 545"/>
                <a:gd name="T80" fmla="*/ 539 w 580"/>
                <a:gd name="T81" fmla="*/ 168 h 545"/>
                <a:gd name="T82" fmla="*/ 516 w 580"/>
                <a:gd name="T83" fmla="*/ 165 h 545"/>
                <a:gd name="T84" fmla="*/ 494 w 580"/>
                <a:gd name="T85" fmla="*/ 170 h 545"/>
                <a:gd name="T86" fmla="*/ 487 w 580"/>
                <a:gd name="T87" fmla="*/ 129 h 545"/>
                <a:gd name="T88" fmla="*/ 479 w 580"/>
                <a:gd name="T89" fmla="*/ 55 h 545"/>
                <a:gd name="T90" fmla="*/ 469 w 580"/>
                <a:gd name="T91" fmla="*/ 34 h 545"/>
                <a:gd name="T92" fmla="*/ 453 w 580"/>
                <a:gd name="T93" fmla="*/ 17 h 545"/>
                <a:gd name="T94" fmla="*/ 432 w 580"/>
                <a:gd name="T95" fmla="*/ 7 h 545"/>
                <a:gd name="T96" fmla="*/ 390 w 580"/>
                <a:gd name="T97" fmla="*/ 2 h 545"/>
                <a:gd name="T98" fmla="*/ 344 w 580"/>
                <a:gd name="T99" fmla="*/ 0 h 545"/>
                <a:gd name="T100" fmla="*/ 296 w 580"/>
                <a:gd name="T101" fmla="*/ 0 h 545"/>
                <a:gd name="T102" fmla="*/ 249 w 580"/>
                <a:gd name="T103" fmla="*/ 1 h 545"/>
                <a:gd name="T104" fmla="*/ 202 w 580"/>
                <a:gd name="T105" fmla="*/ 5 h 545"/>
                <a:gd name="T106" fmla="*/ 155 w 580"/>
                <a:gd name="T107" fmla="*/ 10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80" h="545">
                  <a:moveTo>
                    <a:pt x="127" y="14"/>
                  </a:moveTo>
                  <a:lnTo>
                    <a:pt x="123" y="14"/>
                  </a:lnTo>
                  <a:lnTo>
                    <a:pt x="120" y="15"/>
                  </a:lnTo>
                  <a:lnTo>
                    <a:pt x="116" y="17"/>
                  </a:lnTo>
                  <a:lnTo>
                    <a:pt x="112" y="18"/>
                  </a:lnTo>
                  <a:lnTo>
                    <a:pt x="109" y="21"/>
                  </a:lnTo>
                  <a:lnTo>
                    <a:pt x="106" y="23"/>
                  </a:lnTo>
                  <a:lnTo>
                    <a:pt x="102" y="25"/>
                  </a:lnTo>
                  <a:lnTo>
                    <a:pt x="99" y="28"/>
                  </a:lnTo>
                  <a:lnTo>
                    <a:pt x="96" y="31"/>
                  </a:lnTo>
                  <a:lnTo>
                    <a:pt x="93" y="34"/>
                  </a:lnTo>
                  <a:lnTo>
                    <a:pt x="91" y="37"/>
                  </a:lnTo>
                  <a:lnTo>
                    <a:pt x="89" y="41"/>
                  </a:lnTo>
                  <a:lnTo>
                    <a:pt x="87" y="44"/>
                  </a:lnTo>
                  <a:lnTo>
                    <a:pt x="85" y="48"/>
                  </a:lnTo>
                  <a:lnTo>
                    <a:pt x="84" y="51"/>
                  </a:lnTo>
                  <a:lnTo>
                    <a:pt x="83" y="55"/>
                  </a:lnTo>
                  <a:lnTo>
                    <a:pt x="79" y="74"/>
                  </a:lnTo>
                  <a:lnTo>
                    <a:pt x="76" y="93"/>
                  </a:lnTo>
                  <a:lnTo>
                    <a:pt x="74" y="113"/>
                  </a:lnTo>
                  <a:lnTo>
                    <a:pt x="73" y="133"/>
                  </a:lnTo>
                  <a:lnTo>
                    <a:pt x="73" y="153"/>
                  </a:lnTo>
                  <a:lnTo>
                    <a:pt x="74" y="173"/>
                  </a:lnTo>
                  <a:lnTo>
                    <a:pt x="75" y="194"/>
                  </a:lnTo>
                  <a:lnTo>
                    <a:pt x="77" y="215"/>
                  </a:lnTo>
                  <a:lnTo>
                    <a:pt x="73" y="217"/>
                  </a:lnTo>
                  <a:lnTo>
                    <a:pt x="68" y="219"/>
                  </a:lnTo>
                  <a:lnTo>
                    <a:pt x="64" y="222"/>
                  </a:lnTo>
                  <a:lnTo>
                    <a:pt x="60" y="225"/>
                  </a:lnTo>
                  <a:lnTo>
                    <a:pt x="56" y="227"/>
                  </a:lnTo>
                  <a:lnTo>
                    <a:pt x="52" y="230"/>
                  </a:lnTo>
                  <a:lnTo>
                    <a:pt x="48" y="233"/>
                  </a:lnTo>
                  <a:lnTo>
                    <a:pt x="44" y="236"/>
                  </a:lnTo>
                  <a:lnTo>
                    <a:pt x="40" y="240"/>
                  </a:lnTo>
                  <a:lnTo>
                    <a:pt x="37" y="243"/>
                  </a:lnTo>
                  <a:lnTo>
                    <a:pt x="33" y="246"/>
                  </a:lnTo>
                  <a:lnTo>
                    <a:pt x="30" y="250"/>
                  </a:lnTo>
                  <a:lnTo>
                    <a:pt x="27" y="253"/>
                  </a:lnTo>
                  <a:lnTo>
                    <a:pt x="23" y="257"/>
                  </a:lnTo>
                  <a:lnTo>
                    <a:pt x="21" y="260"/>
                  </a:lnTo>
                  <a:lnTo>
                    <a:pt x="18" y="263"/>
                  </a:lnTo>
                  <a:lnTo>
                    <a:pt x="14" y="269"/>
                  </a:lnTo>
                  <a:lnTo>
                    <a:pt x="11" y="274"/>
                  </a:lnTo>
                  <a:lnTo>
                    <a:pt x="7" y="279"/>
                  </a:lnTo>
                  <a:lnTo>
                    <a:pt x="4" y="284"/>
                  </a:lnTo>
                  <a:lnTo>
                    <a:pt x="2" y="290"/>
                  </a:lnTo>
                  <a:lnTo>
                    <a:pt x="0" y="296"/>
                  </a:lnTo>
                  <a:lnTo>
                    <a:pt x="0" y="302"/>
                  </a:lnTo>
                  <a:lnTo>
                    <a:pt x="0" y="308"/>
                  </a:lnTo>
                  <a:lnTo>
                    <a:pt x="0" y="314"/>
                  </a:lnTo>
                  <a:lnTo>
                    <a:pt x="2" y="320"/>
                  </a:lnTo>
                  <a:lnTo>
                    <a:pt x="5" y="326"/>
                  </a:lnTo>
                  <a:lnTo>
                    <a:pt x="8" y="332"/>
                  </a:lnTo>
                  <a:lnTo>
                    <a:pt x="11" y="337"/>
                  </a:lnTo>
                  <a:lnTo>
                    <a:pt x="15" y="342"/>
                  </a:lnTo>
                  <a:lnTo>
                    <a:pt x="20" y="348"/>
                  </a:lnTo>
                  <a:lnTo>
                    <a:pt x="24" y="353"/>
                  </a:lnTo>
                  <a:lnTo>
                    <a:pt x="28" y="359"/>
                  </a:lnTo>
                  <a:lnTo>
                    <a:pt x="34" y="365"/>
                  </a:lnTo>
                  <a:lnTo>
                    <a:pt x="38" y="371"/>
                  </a:lnTo>
                  <a:lnTo>
                    <a:pt x="44" y="377"/>
                  </a:lnTo>
                  <a:lnTo>
                    <a:pt x="49" y="383"/>
                  </a:lnTo>
                  <a:lnTo>
                    <a:pt x="54" y="388"/>
                  </a:lnTo>
                  <a:lnTo>
                    <a:pt x="59" y="394"/>
                  </a:lnTo>
                  <a:lnTo>
                    <a:pt x="64" y="400"/>
                  </a:lnTo>
                  <a:lnTo>
                    <a:pt x="70" y="405"/>
                  </a:lnTo>
                  <a:lnTo>
                    <a:pt x="76" y="411"/>
                  </a:lnTo>
                  <a:lnTo>
                    <a:pt x="81" y="417"/>
                  </a:lnTo>
                  <a:lnTo>
                    <a:pt x="87" y="423"/>
                  </a:lnTo>
                  <a:lnTo>
                    <a:pt x="92" y="429"/>
                  </a:lnTo>
                  <a:lnTo>
                    <a:pt x="98" y="435"/>
                  </a:lnTo>
                  <a:lnTo>
                    <a:pt x="103" y="442"/>
                  </a:lnTo>
                  <a:lnTo>
                    <a:pt x="109" y="448"/>
                  </a:lnTo>
                  <a:lnTo>
                    <a:pt x="106" y="452"/>
                  </a:lnTo>
                  <a:lnTo>
                    <a:pt x="104" y="456"/>
                  </a:lnTo>
                  <a:lnTo>
                    <a:pt x="103" y="459"/>
                  </a:lnTo>
                  <a:lnTo>
                    <a:pt x="102" y="462"/>
                  </a:lnTo>
                  <a:lnTo>
                    <a:pt x="102" y="465"/>
                  </a:lnTo>
                  <a:lnTo>
                    <a:pt x="103" y="468"/>
                  </a:lnTo>
                  <a:lnTo>
                    <a:pt x="103" y="470"/>
                  </a:lnTo>
                  <a:lnTo>
                    <a:pt x="105" y="472"/>
                  </a:lnTo>
                  <a:lnTo>
                    <a:pt x="108" y="476"/>
                  </a:lnTo>
                  <a:lnTo>
                    <a:pt x="112" y="479"/>
                  </a:lnTo>
                  <a:lnTo>
                    <a:pt x="116" y="482"/>
                  </a:lnTo>
                  <a:lnTo>
                    <a:pt x="121" y="484"/>
                  </a:lnTo>
                  <a:lnTo>
                    <a:pt x="126" y="486"/>
                  </a:lnTo>
                  <a:lnTo>
                    <a:pt x="131" y="487"/>
                  </a:lnTo>
                  <a:lnTo>
                    <a:pt x="136" y="488"/>
                  </a:lnTo>
                  <a:lnTo>
                    <a:pt x="142" y="489"/>
                  </a:lnTo>
                  <a:lnTo>
                    <a:pt x="145" y="493"/>
                  </a:lnTo>
                  <a:lnTo>
                    <a:pt x="147" y="497"/>
                  </a:lnTo>
                  <a:lnTo>
                    <a:pt x="150" y="499"/>
                  </a:lnTo>
                  <a:lnTo>
                    <a:pt x="153" y="503"/>
                  </a:lnTo>
                  <a:lnTo>
                    <a:pt x="156" y="506"/>
                  </a:lnTo>
                  <a:lnTo>
                    <a:pt x="159" y="509"/>
                  </a:lnTo>
                  <a:lnTo>
                    <a:pt x="162" y="512"/>
                  </a:lnTo>
                  <a:lnTo>
                    <a:pt x="165" y="514"/>
                  </a:lnTo>
                  <a:lnTo>
                    <a:pt x="169" y="516"/>
                  </a:lnTo>
                  <a:lnTo>
                    <a:pt x="172" y="519"/>
                  </a:lnTo>
                  <a:lnTo>
                    <a:pt x="176" y="522"/>
                  </a:lnTo>
                  <a:lnTo>
                    <a:pt x="179" y="524"/>
                  </a:lnTo>
                  <a:lnTo>
                    <a:pt x="183" y="526"/>
                  </a:lnTo>
                  <a:lnTo>
                    <a:pt x="186" y="529"/>
                  </a:lnTo>
                  <a:lnTo>
                    <a:pt x="191" y="531"/>
                  </a:lnTo>
                  <a:lnTo>
                    <a:pt x="194" y="534"/>
                  </a:lnTo>
                  <a:lnTo>
                    <a:pt x="198" y="536"/>
                  </a:lnTo>
                  <a:lnTo>
                    <a:pt x="202" y="538"/>
                  </a:lnTo>
                  <a:lnTo>
                    <a:pt x="206" y="539"/>
                  </a:lnTo>
                  <a:lnTo>
                    <a:pt x="211" y="541"/>
                  </a:lnTo>
                  <a:lnTo>
                    <a:pt x="216" y="542"/>
                  </a:lnTo>
                  <a:lnTo>
                    <a:pt x="221" y="543"/>
                  </a:lnTo>
                  <a:lnTo>
                    <a:pt x="225" y="543"/>
                  </a:lnTo>
                  <a:lnTo>
                    <a:pt x="229" y="544"/>
                  </a:lnTo>
                  <a:lnTo>
                    <a:pt x="236" y="544"/>
                  </a:lnTo>
                  <a:lnTo>
                    <a:pt x="242" y="544"/>
                  </a:lnTo>
                  <a:lnTo>
                    <a:pt x="249" y="543"/>
                  </a:lnTo>
                  <a:lnTo>
                    <a:pt x="255" y="543"/>
                  </a:lnTo>
                  <a:lnTo>
                    <a:pt x="262" y="543"/>
                  </a:lnTo>
                  <a:lnTo>
                    <a:pt x="268" y="542"/>
                  </a:lnTo>
                  <a:lnTo>
                    <a:pt x="274" y="542"/>
                  </a:lnTo>
                  <a:lnTo>
                    <a:pt x="281" y="542"/>
                  </a:lnTo>
                  <a:lnTo>
                    <a:pt x="287" y="541"/>
                  </a:lnTo>
                  <a:lnTo>
                    <a:pt x="293" y="541"/>
                  </a:lnTo>
                  <a:lnTo>
                    <a:pt x="300" y="540"/>
                  </a:lnTo>
                  <a:lnTo>
                    <a:pt x="306" y="539"/>
                  </a:lnTo>
                  <a:lnTo>
                    <a:pt x="313" y="539"/>
                  </a:lnTo>
                  <a:lnTo>
                    <a:pt x="320" y="538"/>
                  </a:lnTo>
                  <a:lnTo>
                    <a:pt x="327" y="537"/>
                  </a:lnTo>
                  <a:lnTo>
                    <a:pt x="334" y="536"/>
                  </a:lnTo>
                  <a:lnTo>
                    <a:pt x="339" y="535"/>
                  </a:lnTo>
                  <a:lnTo>
                    <a:pt x="344" y="533"/>
                  </a:lnTo>
                  <a:lnTo>
                    <a:pt x="348" y="531"/>
                  </a:lnTo>
                  <a:lnTo>
                    <a:pt x="352" y="528"/>
                  </a:lnTo>
                  <a:lnTo>
                    <a:pt x="356" y="525"/>
                  </a:lnTo>
                  <a:lnTo>
                    <a:pt x="359" y="521"/>
                  </a:lnTo>
                  <a:lnTo>
                    <a:pt x="363" y="517"/>
                  </a:lnTo>
                  <a:lnTo>
                    <a:pt x="365" y="514"/>
                  </a:lnTo>
                  <a:lnTo>
                    <a:pt x="369" y="506"/>
                  </a:lnTo>
                  <a:lnTo>
                    <a:pt x="373" y="499"/>
                  </a:lnTo>
                  <a:lnTo>
                    <a:pt x="377" y="492"/>
                  </a:lnTo>
                  <a:lnTo>
                    <a:pt x="380" y="485"/>
                  </a:lnTo>
                  <a:lnTo>
                    <a:pt x="384" y="478"/>
                  </a:lnTo>
                  <a:lnTo>
                    <a:pt x="387" y="470"/>
                  </a:lnTo>
                  <a:lnTo>
                    <a:pt x="391" y="463"/>
                  </a:lnTo>
                  <a:lnTo>
                    <a:pt x="395" y="456"/>
                  </a:lnTo>
                  <a:lnTo>
                    <a:pt x="398" y="448"/>
                  </a:lnTo>
                  <a:lnTo>
                    <a:pt x="402" y="441"/>
                  </a:lnTo>
                  <a:lnTo>
                    <a:pt x="405" y="434"/>
                  </a:lnTo>
                  <a:lnTo>
                    <a:pt x="409" y="427"/>
                  </a:lnTo>
                  <a:lnTo>
                    <a:pt x="412" y="420"/>
                  </a:lnTo>
                  <a:lnTo>
                    <a:pt x="416" y="412"/>
                  </a:lnTo>
                  <a:lnTo>
                    <a:pt x="420" y="405"/>
                  </a:lnTo>
                  <a:lnTo>
                    <a:pt x="424" y="398"/>
                  </a:lnTo>
                  <a:lnTo>
                    <a:pt x="428" y="391"/>
                  </a:lnTo>
                  <a:lnTo>
                    <a:pt x="433" y="384"/>
                  </a:lnTo>
                  <a:lnTo>
                    <a:pt x="438" y="378"/>
                  </a:lnTo>
                  <a:lnTo>
                    <a:pt x="443" y="371"/>
                  </a:lnTo>
                  <a:lnTo>
                    <a:pt x="448" y="365"/>
                  </a:lnTo>
                  <a:lnTo>
                    <a:pt x="454" y="358"/>
                  </a:lnTo>
                  <a:lnTo>
                    <a:pt x="459" y="351"/>
                  </a:lnTo>
                  <a:lnTo>
                    <a:pt x="465" y="344"/>
                  </a:lnTo>
                  <a:lnTo>
                    <a:pt x="469" y="343"/>
                  </a:lnTo>
                  <a:lnTo>
                    <a:pt x="473" y="343"/>
                  </a:lnTo>
                  <a:lnTo>
                    <a:pt x="478" y="342"/>
                  </a:lnTo>
                  <a:lnTo>
                    <a:pt x="482" y="342"/>
                  </a:lnTo>
                  <a:lnTo>
                    <a:pt x="486" y="341"/>
                  </a:lnTo>
                  <a:lnTo>
                    <a:pt x="491" y="340"/>
                  </a:lnTo>
                  <a:lnTo>
                    <a:pt x="495" y="340"/>
                  </a:lnTo>
                  <a:lnTo>
                    <a:pt x="499" y="338"/>
                  </a:lnTo>
                  <a:lnTo>
                    <a:pt x="503" y="337"/>
                  </a:lnTo>
                  <a:lnTo>
                    <a:pt x="508" y="336"/>
                  </a:lnTo>
                  <a:lnTo>
                    <a:pt x="511" y="334"/>
                  </a:lnTo>
                  <a:lnTo>
                    <a:pt x="515" y="333"/>
                  </a:lnTo>
                  <a:lnTo>
                    <a:pt x="520" y="330"/>
                  </a:lnTo>
                  <a:lnTo>
                    <a:pt x="523" y="328"/>
                  </a:lnTo>
                  <a:lnTo>
                    <a:pt x="526" y="326"/>
                  </a:lnTo>
                  <a:lnTo>
                    <a:pt x="530" y="323"/>
                  </a:lnTo>
                  <a:lnTo>
                    <a:pt x="535" y="317"/>
                  </a:lnTo>
                  <a:lnTo>
                    <a:pt x="539" y="311"/>
                  </a:lnTo>
                  <a:lnTo>
                    <a:pt x="542" y="306"/>
                  </a:lnTo>
                  <a:lnTo>
                    <a:pt x="544" y="299"/>
                  </a:lnTo>
                  <a:lnTo>
                    <a:pt x="546" y="292"/>
                  </a:lnTo>
                  <a:lnTo>
                    <a:pt x="548" y="285"/>
                  </a:lnTo>
                  <a:lnTo>
                    <a:pt x="551" y="278"/>
                  </a:lnTo>
                  <a:lnTo>
                    <a:pt x="554" y="271"/>
                  </a:lnTo>
                  <a:lnTo>
                    <a:pt x="557" y="267"/>
                  </a:lnTo>
                  <a:lnTo>
                    <a:pt x="560" y="262"/>
                  </a:lnTo>
                  <a:lnTo>
                    <a:pt x="564" y="257"/>
                  </a:lnTo>
                  <a:lnTo>
                    <a:pt x="568" y="253"/>
                  </a:lnTo>
                  <a:lnTo>
                    <a:pt x="571" y="248"/>
                  </a:lnTo>
                  <a:lnTo>
                    <a:pt x="575" y="243"/>
                  </a:lnTo>
                  <a:lnTo>
                    <a:pt x="577" y="239"/>
                  </a:lnTo>
                  <a:lnTo>
                    <a:pt x="579" y="234"/>
                  </a:lnTo>
                  <a:lnTo>
                    <a:pt x="579" y="226"/>
                  </a:lnTo>
                  <a:lnTo>
                    <a:pt x="578" y="217"/>
                  </a:lnTo>
                  <a:lnTo>
                    <a:pt x="577" y="209"/>
                  </a:lnTo>
                  <a:lnTo>
                    <a:pt x="575" y="202"/>
                  </a:lnTo>
                  <a:lnTo>
                    <a:pt x="571" y="194"/>
                  </a:lnTo>
                  <a:lnTo>
                    <a:pt x="567" y="187"/>
                  </a:lnTo>
                  <a:lnTo>
                    <a:pt x="562" y="181"/>
                  </a:lnTo>
                  <a:lnTo>
                    <a:pt x="556" y="176"/>
                  </a:lnTo>
                  <a:lnTo>
                    <a:pt x="552" y="173"/>
                  </a:lnTo>
                  <a:lnTo>
                    <a:pt x="548" y="171"/>
                  </a:lnTo>
                  <a:lnTo>
                    <a:pt x="544" y="169"/>
                  </a:lnTo>
                  <a:lnTo>
                    <a:pt x="539" y="168"/>
                  </a:lnTo>
                  <a:lnTo>
                    <a:pt x="535" y="167"/>
                  </a:lnTo>
                  <a:lnTo>
                    <a:pt x="530" y="166"/>
                  </a:lnTo>
                  <a:lnTo>
                    <a:pt x="525" y="165"/>
                  </a:lnTo>
                  <a:lnTo>
                    <a:pt x="521" y="165"/>
                  </a:lnTo>
                  <a:lnTo>
                    <a:pt x="516" y="165"/>
                  </a:lnTo>
                  <a:lnTo>
                    <a:pt x="511" y="165"/>
                  </a:lnTo>
                  <a:lnTo>
                    <a:pt x="507" y="166"/>
                  </a:lnTo>
                  <a:lnTo>
                    <a:pt x="502" y="167"/>
                  </a:lnTo>
                  <a:lnTo>
                    <a:pt x="498" y="168"/>
                  </a:lnTo>
                  <a:lnTo>
                    <a:pt x="494" y="170"/>
                  </a:lnTo>
                  <a:lnTo>
                    <a:pt x="491" y="172"/>
                  </a:lnTo>
                  <a:lnTo>
                    <a:pt x="487" y="174"/>
                  </a:lnTo>
                  <a:lnTo>
                    <a:pt x="487" y="159"/>
                  </a:lnTo>
                  <a:lnTo>
                    <a:pt x="487" y="144"/>
                  </a:lnTo>
                  <a:lnTo>
                    <a:pt x="487" y="129"/>
                  </a:lnTo>
                  <a:lnTo>
                    <a:pt x="487" y="113"/>
                  </a:lnTo>
                  <a:lnTo>
                    <a:pt x="487" y="98"/>
                  </a:lnTo>
                  <a:lnTo>
                    <a:pt x="485" y="84"/>
                  </a:lnTo>
                  <a:lnTo>
                    <a:pt x="483" y="69"/>
                  </a:lnTo>
                  <a:lnTo>
                    <a:pt x="479" y="55"/>
                  </a:lnTo>
                  <a:lnTo>
                    <a:pt x="477" y="51"/>
                  </a:lnTo>
                  <a:lnTo>
                    <a:pt x="475" y="46"/>
                  </a:lnTo>
                  <a:lnTo>
                    <a:pt x="474" y="42"/>
                  </a:lnTo>
                  <a:lnTo>
                    <a:pt x="471" y="38"/>
                  </a:lnTo>
                  <a:lnTo>
                    <a:pt x="469" y="34"/>
                  </a:lnTo>
                  <a:lnTo>
                    <a:pt x="466" y="31"/>
                  </a:lnTo>
                  <a:lnTo>
                    <a:pt x="463" y="27"/>
                  </a:lnTo>
                  <a:lnTo>
                    <a:pt x="459" y="23"/>
                  </a:lnTo>
                  <a:lnTo>
                    <a:pt x="456" y="19"/>
                  </a:lnTo>
                  <a:lnTo>
                    <a:pt x="453" y="17"/>
                  </a:lnTo>
                  <a:lnTo>
                    <a:pt x="449" y="14"/>
                  </a:lnTo>
                  <a:lnTo>
                    <a:pt x="445" y="12"/>
                  </a:lnTo>
                  <a:lnTo>
                    <a:pt x="441" y="9"/>
                  </a:lnTo>
                  <a:lnTo>
                    <a:pt x="436" y="8"/>
                  </a:lnTo>
                  <a:lnTo>
                    <a:pt x="432" y="7"/>
                  </a:lnTo>
                  <a:lnTo>
                    <a:pt x="428" y="6"/>
                  </a:lnTo>
                  <a:lnTo>
                    <a:pt x="419" y="5"/>
                  </a:lnTo>
                  <a:lnTo>
                    <a:pt x="409" y="4"/>
                  </a:lnTo>
                  <a:lnTo>
                    <a:pt x="400" y="3"/>
                  </a:lnTo>
                  <a:lnTo>
                    <a:pt x="390" y="2"/>
                  </a:lnTo>
                  <a:lnTo>
                    <a:pt x="381" y="2"/>
                  </a:lnTo>
                  <a:lnTo>
                    <a:pt x="372" y="1"/>
                  </a:lnTo>
                  <a:lnTo>
                    <a:pt x="363" y="1"/>
                  </a:lnTo>
                  <a:lnTo>
                    <a:pt x="353" y="0"/>
                  </a:lnTo>
                  <a:lnTo>
                    <a:pt x="344" y="0"/>
                  </a:lnTo>
                  <a:lnTo>
                    <a:pt x="334" y="0"/>
                  </a:lnTo>
                  <a:lnTo>
                    <a:pt x="324" y="0"/>
                  </a:lnTo>
                  <a:lnTo>
                    <a:pt x="315" y="0"/>
                  </a:lnTo>
                  <a:lnTo>
                    <a:pt x="306" y="0"/>
                  </a:lnTo>
                  <a:lnTo>
                    <a:pt x="296" y="0"/>
                  </a:lnTo>
                  <a:lnTo>
                    <a:pt x="287" y="0"/>
                  </a:lnTo>
                  <a:lnTo>
                    <a:pt x="277" y="0"/>
                  </a:lnTo>
                  <a:lnTo>
                    <a:pt x="268" y="1"/>
                  </a:lnTo>
                  <a:lnTo>
                    <a:pt x="258" y="1"/>
                  </a:lnTo>
                  <a:lnTo>
                    <a:pt x="249" y="1"/>
                  </a:lnTo>
                  <a:lnTo>
                    <a:pt x="239" y="2"/>
                  </a:lnTo>
                  <a:lnTo>
                    <a:pt x="230" y="2"/>
                  </a:lnTo>
                  <a:lnTo>
                    <a:pt x="221" y="4"/>
                  </a:lnTo>
                  <a:lnTo>
                    <a:pt x="211" y="4"/>
                  </a:lnTo>
                  <a:lnTo>
                    <a:pt x="202" y="5"/>
                  </a:lnTo>
                  <a:lnTo>
                    <a:pt x="193" y="6"/>
                  </a:lnTo>
                  <a:lnTo>
                    <a:pt x="183" y="7"/>
                  </a:lnTo>
                  <a:lnTo>
                    <a:pt x="174" y="8"/>
                  </a:lnTo>
                  <a:lnTo>
                    <a:pt x="165" y="9"/>
                  </a:lnTo>
                  <a:lnTo>
                    <a:pt x="155" y="10"/>
                  </a:lnTo>
                  <a:lnTo>
                    <a:pt x="146" y="11"/>
                  </a:lnTo>
                  <a:lnTo>
                    <a:pt x="137" y="12"/>
                  </a:lnTo>
                  <a:lnTo>
                    <a:pt x="127" y="14"/>
                  </a:lnTo>
                </a:path>
              </a:pathLst>
            </a:custGeom>
            <a:solidFill>
              <a:srgbClr val="FFE5C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9" name="Freeform 95"/>
            <p:cNvSpPr>
              <a:spLocks/>
            </p:cNvSpPr>
            <p:nvPr/>
          </p:nvSpPr>
          <p:spPr bwMode="auto">
            <a:xfrm>
              <a:off x="4545" y="338"/>
              <a:ext cx="580" cy="545"/>
            </a:xfrm>
            <a:custGeom>
              <a:avLst/>
              <a:gdLst>
                <a:gd name="T0" fmla="*/ 116 w 580"/>
                <a:gd name="T1" fmla="*/ 17 h 545"/>
                <a:gd name="T2" fmla="*/ 99 w 580"/>
                <a:gd name="T3" fmla="*/ 28 h 545"/>
                <a:gd name="T4" fmla="*/ 87 w 580"/>
                <a:gd name="T5" fmla="*/ 44 h 545"/>
                <a:gd name="T6" fmla="*/ 76 w 580"/>
                <a:gd name="T7" fmla="*/ 93 h 545"/>
                <a:gd name="T8" fmla="*/ 75 w 580"/>
                <a:gd name="T9" fmla="*/ 194 h 545"/>
                <a:gd name="T10" fmla="*/ 60 w 580"/>
                <a:gd name="T11" fmla="*/ 225 h 545"/>
                <a:gd name="T12" fmla="*/ 40 w 580"/>
                <a:gd name="T13" fmla="*/ 240 h 545"/>
                <a:gd name="T14" fmla="*/ 23 w 580"/>
                <a:gd name="T15" fmla="*/ 257 h 545"/>
                <a:gd name="T16" fmla="*/ 7 w 580"/>
                <a:gd name="T17" fmla="*/ 279 h 545"/>
                <a:gd name="T18" fmla="*/ 0 w 580"/>
                <a:gd name="T19" fmla="*/ 308 h 545"/>
                <a:gd name="T20" fmla="*/ 11 w 580"/>
                <a:gd name="T21" fmla="*/ 337 h 545"/>
                <a:gd name="T22" fmla="*/ 34 w 580"/>
                <a:gd name="T23" fmla="*/ 365 h 545"/>
                <a:gd name="T24" fmla="*/ 59 w 580"/>
                <a:gd name="T25" fmla="*/ 394 h 545"/>
                <a:gd name="T26" fmla="*/ 87 w 580"/>
                <a:gd name="T27" fmla="*/ 423 h 545"/>
                <a:gd name="T28" fmla="*/ 106 w 580"/>
                <a:gd name="T29" fmla="*/ 452 h 545"/>
                <a:gd name="T30" fmla="*/ 103 w 580"/>
                <a:gd name="T31" fmla="*/ 468 h 545"/>
                <a:gd name="T32" fmla="*/ 116 w 580"/>
                <a:gd name="T33" fmla="*/ 482 h 545"/>
                <a:gd name="T34" fmla="*/ 142 w 580"/>
                <a:gd name="T35" fmla="*/ 489 h 545"/>
                <a:gd name="T36" fmla="*/ 156 w 580"/>
                <a:gd name="T37" fmla="*/ 506 h 545"/>
                <a:gd name="T38" fmla="*/ 172 w 580"/>
                <a:gd name="T39" fmla="*/ 519 h 545"/>
                <a:gd name="T40" fmla="*/ 191 w 580"/>
                <a:gd name="T41" fmla="*/ 531 h 545"/>
                <a:gd name="T42" fmla="*/ 211 w 580"/>
                <a:gd name="T43" fmla="*/ 541 h 545"/>
                <a:gd name="T44" fmla="*/ 236 w 580"/>
                <a:gd name="T45" fmla="*/ 544 h 545"/>
                <a:gd name="T46" fmla="*/ 268 w 580"/>
                <a:gd name="T47" fmla="*/ 542 h 545"/>
                <a:gd name="T48" fmla="*/ 300 w 580"/>
                <a:gd name="T49" fmla="*/ 540 h 545"/>
                <a:gd name="T50" fmla="*/ 334 w 580"/>
                <a:gd name="T51" fmla="*/ 536 h 545"/>
                <a:gd name="T52" fmla="*/ 356 w 580"/>
                <a:gd name="T53" fmla="*/ 525 h 545"/>
                <a:gd name="T54" fmla="*/ 373 w 580"/>
                <a:gd name="T55" fmla="*/ 499 h 545"/>
                <a:gd name="T56" fmla="*/ 391 w 580"/>
                <a:gd name="T57" fmla="*/ 463 h 545"/>
                <a:gd name="T58" fmla="*/ 409 w 580"/>
                <a:gd name="T59" fmla="*/ 427 h 545"/>
                <a:gd name="T60" fmla="*/ 428 w 580"/>
                <a:gd name="T61" fmla="*/ 391 h 545"/>
                <a:gd name="T62" fmla="*/ 454 w 580"/>
                <a:gd name="T63" fmla="*/ 358 h 545"/>
                <a:gd name="T64" fmla="*/ 478 w 580"/>
                <a:gd name="T65" fmla="*/ 342 h 545"/>
                <a:gd name="T66" fmla="*/ 499 w 580"/>
                <a:gd name="T67" fmla="*/ 338 h 545"/>
                <a:gd name="T68" fmla="*/ 520 w 580"/>
                <a:gd name="T69" fmla="*/ 330 h 545"/>
                <a:gd name="T70" fmla="*/ 539 w 580"/>
                <a:gd name="T71" fmla="*/ 311 h 545"/>
                <a:gd name="T72" fmla="*/ 551 w 580"/>
                <a:gd name="T73" fmla="*/ 278 h 545"/>
                <a:gd name="T74" fmla="*/ 568 w 580"/>
                <a:gd name="T75" fmla="*/ 253 h 545"/>
                <a:gd name="T76" fmla="*/ 579 w 580"/>
                <a:gd name="T77" fmla="*/ 226 h 545"/>
                <a:gd name="T78" fmla="*/ 567 w 580"/>
                <a:gd name="T79" fmla="*/ 187 h 545"/>
                <a:gd name="T80" fmla="*/ 544 w 580"/>
                <a:gd name="T81" fmla="*/ 169 h 545"/>
                <a:gd name="T82" fmla="*/ 521 w 580"/>
                <a:gd name="T83" fmla="*/ 165 h 545"/>
                <a:gd name="T84" fmla="*/ 498 w 580"/>
                <a:gd name="T85" fmla="*/ 168 h 545"/>
                <a:gd name="T86" fmla="*/ 487 w 580"/>
                <a:gd name="T87" fmla="*/ 144 h 545"/>
                <a:gd name="T88" fmla="*/ 483 w 580"/>
                <a:gd name="T89" fmla="*/ 69 h 545"/>
                <a:gd name="T90" fmla="*/ 471 w 580"/>
                <a:gd name="T91" fmla="*/ 38 h 545"/>
                <a:gd name="T92" fmla="*/ 456 w 580"/>
                <a:gd name="T93" fmla="*/ 19 h 545"/>
                <a:gd name="T94" fmla="*/ 436 w 580"/>
                <a:gd name="T95" fmla="*/ 8 h 545"/>
                <a:gd name="T96" fmla="*/ 400 w 580"/>
                <a:gd name="T97" fmla="*/ 3 h 545"/>
                <a:gd name="T98" fmla="*/ 353 w 580"/>
                <a:gd name="T99" fmla="*/ 0 h 545"/>
                <a:gd name="T100" fmla="*/ 306 w 580"/>
                <a:gd name="T101" fmla="*/ 0 h 545"/>
                <a:gd name="T102" fmla="*/ 258 w 580"/>
                <a:gd name="T103" fmla="*/ 1 h 545"/>
                <a:gd name="T104" fmla="*/ 211 w 580"/>
                <a:gd name="T105" fmla="*/ 4 h 545"/>
                <a:gd name="T106" fmla="*/ 165 w 580"/>
                <a:gd name="T107" fmla="*/ 9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80" h="545">
                  <a:moveTo>
                    <a:pt x="127" y="14"/>
                  </a:moveTo>
                  <a:lnTo>
                    <a:pt x="127" y="14"/>
                  </a:lnTo>
                  <a:lnTo>
                    <a:pt x="123" y="14"/>
                  </a:lnTo>
                  <a:lnTo>
                    <a:pt x="120" y="15"/>
                  </a:lnTo>
                  <a:lnTo>
                    <a:pt x="116" y="17"/>
                  </a:lnTo>
                  <a:lnTo>
                    <a:pt x="112" y="18"/>
                  </a:lnTo>
                  <a:lnTo>
                    <a:pt x="109" y="21"/>
                  </a:lnTo>
                  <a:lnTo>
                    <a:pt x="106" y="23"/>
                  </a:lnTo>
                  <a:lnTo>
                    <a:pt x="102" y="25"/>
                  </a:lnTo>
                  <a:lnTo>
                    <a:pt x="99" y="28"/>
                  </a:lnTo>
                  <a:lnTo>
                    <a:pt x="96" y="31"/>
                  </a:lnTo>
                  <a:lnTo>
                    <a:pt x="93" y="34"/>
                  </a:lnTo>
                  <a:lnTo>
                    <a:pt x="91" y="37"/>
                  </a:lnTo>
                  <a:lnTo>
                    <a:pt x="89" y="41"/>
                  </a:lnTo>
                  <a:lnTo>
                    <a:pt x="87" y="44"/>
                  </a:lnTo>
                  <a:lnTo>
                    <a:pt x="85" y="48"/>
                  </a:lnTo>
                  <a:lnTo>
                    <a:pt x="84" y="51"/>
                  </a:lnTo>
                  <a:lnTo>
                    <a:pt x="83" y="55"/>
                  </a:lnTo>
                  <a:lnTo>
                    <a:pt x="79" y="74"/>
                  </a:lnTo>
                  <a:lnTo>
                    <a:pt x="76" y="93"/>
                  </a:lnTo>
                  <a:lnTo>
                    <a:pt x="74" y="113"/>
                  </a:lnTo>
                  <a:lnTo>
                    <a:pt x="73" y="133"/>
                  </a:lnTo>
                  <a:lnTo>
                    <a:pt x="73" y="153"/>
                  </a:lnTo>
                  <a:lnTo>
                    <a:pt x="74" y="173"/>
                  </a:lnTo>
                  <a:lnTo>
                    <a:pt x="75" y="194"/>
                  </a:lnTo>
                  <a:lnTo>
                    <a:pt x="77" y="215"/>
                  </a:lnTo>
                  <a:lnTo>
                    <a:pt x="73" y="217"/>
                  </a:lnTo>
                  <a:lnTo>
                    <a:pt x="68" y="219"/>
                  </a:lnTo>
                  <a:lnTo>
                    <a:pt x="64" y="222"/>
                  </a:lnTo>
                  <a:lnTo>
                    <a:pt x="60" y="225"/>
                  </a:lnTo>
                  <a:lnTo>
                    <a:pt x="56" y="227"/>
                  </a:lnTo>
                  <a:lnTo>
                    <a:pt x="52" y="230"/>
                  </a:lnTo>
                  <a:lnTo>
                    <a:pt x="48" y="233"/>
                  </a:lnTo>
                  <a:lnTo>
                    <a:pt x="44" y="236"/>
                  </a:lnTo>
                  <a:lnTo>
                    <a:pt x="40" y="240"/>
                  </a:lnTo>
                  <a:lnTo>
                    <a:pt x="37" y="243"/>
                  </a:lnTo>
                  <a:lnTo>
                    <a:pt x="33" y="246"/>
                  </a:lnTo>
                  <a:lnTo>
                    <a:pt x="30" y="250"/>
                  </a:lnTo>
                  <a:lnTo>
                    <a:pt x="27" y="253"/>
                  </a:lnTo>
                  <a:lnTo>
                    <a:pt x="23" y="257"/>
                  </a:lnTo>
                  <a:lnTo>
                    <a:pt x="21" y="260"/>
                  </a:lnTo>
                  <a:lnTo>
                    <a:pt x="18" y="263"/>
                  </a:lnTo>
                  <a:lnTo>
                    <a:pt x="14" y="269"/>
                  </a:lnTo>
                  <a:lnTo>
                    <a:pt x="11" y="274"/>
                  </a:lnTo>
                  <a:lnTo>
                    <a:pt x="7" y="279"/>
                  </a:lnTo>
                  <a:lnTo>
                    <a:pt x="4" y="284"/>
                  </a:lnTo>
                  <a:lnTo>
                    <a:pt x="2" y="290"/>
                  </a:lnTo>
                  <a:lnTo>
                    <a:pt x="0" y="296"/>
                  </a:lnTo>
                  <a:lnTo>
                    <a:pt x="0" y="302"/>
                  </a:lnTo>
                  <a:lnTo>
                    <a:pt x="0" y="308"/>
                  </a:lnTo>
                  <a:lnTo>
                    <a:pt x="0" y="314"/>
                  </a:lnTo>
                  <a:lnTo>
                    <a:pt x="2" y="320"/>
                  </a:lnTo>
                  <a:lnTo>
                    <a:pt x="5" y="326"/>
                  </a:lnTo>
                  <a:lnTo>
                    <a:pt x="8" y="332"/>
                  </a:lnTo>
                  <a:lnTo>
                    <a:pt x="11" y="337"/>
                  </a:lnTo>
                  <a:lnTo>
                    <a:pt x="15" y="342"/>
                  </a:lnTo>
                  <a:lnTo>
                    <a:pt x="20" y="348"/>
                  </a:lnTo>
                  <a:lnTo>
                    <a:pt x="24" y="353"/>
                  </a:lnTo>
                  <a:lnTo>
                    <a:pt x="28" y="359"/>
                  </a:lnTo>
                  <a:lnTo>
                    <a:pt x="34" y="365"/>
                  </a:lnTo>
                  <a:lnTo>
                    <a:pt x="38" y="371"/>
                  </a:lnTo>
                  <a:lnTo>
                    <a:pt x="44" y="377"/>
                  </a:lnTo>
                  <a:lnTo>
                    <a:pt x="49" y="383"/>
                  </a:lnTo>
                  <a:lnTo>
                    <a:pt x="54" y="388"/>
                  </a:lnTo>
                  <a:lnTo>
                    <a:pt x="59" y="394"/>
                  </a:lnTo>
                  <a:lnTo>
                    <a:pt x="64" y="400"/>
                  </a:lnTo>
                  <a:lnTo>
                    <a:pt x="70" y="405"/>
                  </a:lnTo>
                  <a:lnTo>
                    <a:pt x="76" y="411"/>
                  </a:lnTo>
                  <a:lnTo>
                    <a:pt x="81" y="417"/>
                  </a:lnTo>
                  <a:lnTo>
                    <a:pt x="87" y="423"/>
                  </a:lnTo>
                  <a:lnTo>
                    <a:pt x="92" y="429"/>
                  </a:lnTo>
                  <a:lnTo>
                    <a:pt x="98" y="435"/>
                  </a:lnTo>
                  <a:lnTo>
                    <a:pt x="103" y="442"/>
                  </a:lnTo>
                  <a:lnTo>
                    <a:pt x="109" y="448"/>
                  </a:lnTo>
                  <a:lnTo>
                    <a:pt x="106" y="452"/>
                  </a:lnTo>
                  <a:lnTo>
                    <a:pt x="104" y="456"/>
                  </a:lnTo>
                  <a:lnTo>
                    <a:pt x="103" y="459"/>
                  </a:lnTo>
                  <a:lnTo>
                    <a:pt x="102" y="462"/>
                  </a:lnTo>
                  <a:lnTo>
                    <a:pt x="102" y="465"/>
                  </a:lnTo>
                  <a:lnTo>
                    <a:pt x="103" y="468"/>
                  </a:lnTo>
                  <a:lnTo>
                    <a:pt x="103" y="470"/>
                  </a:lnTo>
                  <a:lnTo>
                    <a:pt x="105" y="472"/>
                  </a:lnTo>
                  <a:lnTo>
                    <a:pt x="108" y="476"/>
                  </a:lnTo>
                  <a:lnTo>
                    <a:pt x="112" y="479"/>
                  </a:lnTo>
                  <a:lnTo>
                    <a:pt x="116" y="482"/>
                  </a:lnTo>
                  <a:lnTo>
                    <a:pt x="121" y="484"/>
                  </a:lnTo>
                  <a:lnTo>
                    <a:pt x="126" y="486"/>
                  </a:lnTo>
                  <a:lnTo>
                    <a:pt x="131" y="487"/>
                  </a:lnTo>
                  <a:lnTo>
                    <a:pt x="136" y="488"/>
                  </a:lnTo>
                  <a:lnTo>
                    <a:pt x="142" y="489"/>
                  </a:lnTo>
                  <a:lnTo>
                    <a:pt x="145" y="493"/>
                  </a:lnTo>
                  <a:lnTo>
                    <a:pt x="147" y="497"/>
                  </a:lnTo>
                  <a:lnTo>
                    <a:pt x="150" y="499"/>
                  </a:lnTo>
                  <a:lnTo>
                    <a:pt x="153" y="503"/>
                  </a:lnTo>
                  <a:lnTo>
                    <a:pt x="156" y="506"/>
                  </a:lnTo>
                  <a:lnTo>
                    <a:pt x="159" y="509"/>
                  </a:lnTo>
                  <a:lnTo>
                    <a:pt x="162" y="512"/>
                  </a:lnTo>
                  <a:lnTo>
                    <a:pt x="165" y="514"/>
                  </a:lnTo>
                  <a:lnTo>
                    <a:pt x="169" y="516"/>
                  </a:lnTo>
                  <a:lnTo>
                    <a:pt x="172" y="519"/>
                  </a:lnTo>
                  <a:lnTo>
                    <a:pt x="176" y="522"/>
                  </a:lnTo>
                  <a:lnTo>
                    <a:pt x="179" y="524"/>
                  </a:lnTo>
                  <a:lnTo>
                    <a:pt x="183" y="526"/>
                  </a:lnTo>
                  <a:lnTo>
                    <a:pt x="186" y="529"/>
                  </a:lnTo>
                  <a:lnTo>
                    <a:pt x="191" y="531"/>
                  </a:lnTo>
                  <a:lnTo>
                    <a:pt x="194" y="534"/>
                  </a:lnTo>
                  <a:lnTo>
                    <a:pt x="198" y="536"/>
                  </a:lnTo>
                  <a:lnTo>
                    <a:pt x="202" y="538"/>
                  </a:lnTo>
                  <a:lnTo>
                    <a:pt x="206" y="539"/>
                  </a:lnTo>
                  <a:lnTo>
                    <a:pt x="211" y="541"/>
                  </a:lnTo>
                  <a:lnTo>
                    <a:pt x="216" y="542"/>
                  </a:lnTo>
                  <a:lnTo>
                    <a:pt x="221" y="543"/>
                  </a:lnTo>
                  <a:lnTo>
                    <a:pt x="225" y="543"/>
                  </a:lnTo>
                  <a:lnTo>
                    <a:pt x="229" y="544"/>
                  </a:lnTo>
                  <a:lnTo>
                    <a:pt x="236" y="544"/>
                  </a:lnTo>
                  <a:lnTo>
                    <a:pt x="242" y="544"/>
                  </a:lnTo>
                  <a:lnTo>
                    <a:pt x="249" y="543"/>
                  </a:lnTo>
                  <a:lnTo>
                    <a:pt x="255" y="543"/>
                  </a:lnTo>
                  <a:lnTo>
                    <a:pt x="262" y="543"/>
                  </a:lnTo>
                  <a:lnTo>
                    <a:pt x="268" y="542"/>
                  </a:lnTo>
                  <a:lnTo>
                    <a:pt x="274" y="542"/>
                  </a:lnTo>
                  <a:lnTo>
                    <a:pt x="281" y="542"/>
                  </a:lnTo>
                  <a:lnTo>
                    <a:pt x="287" y="541"/>
                  </a:lnTo>
                  <a:lnTo>
                    <a:pt x="293" y="541"/>
                  </a:lnTo>
                  <a:lnTo>
                    <a:pt x="300" y="540"/>
                  </a:lnTo>
                  <a:lnTo>
                    <a:pt x="306" y="539"/>
                  </a:lnTo>
                  <a:lnTo>
                    <a:pt x="313" y="539"/>
                  </a:lnTo>
                  <a:lnTo>
                    <a:pt x="320" y="538"/>
                  </a:lnTo>
                  <a:lnTo>
                    <a:pt x="327" y="537"/>
                  </a:lnTo>
                  <a:lnTo>
                    <a:pt x="334" y="536"/>
                  </a:lnTo>
                  <a:lnTo>
                    <a:pt x="339" y="535"/>
                  </a:lnTo>
                  <a:lnTo>
                    <a:pt x="344" y="533"/>
                  </a:lnTo>
                  <a:lnTo>
                    <a:pt x="348" y="531"/>
                  </a:lnTo>
                  <a:lnTo>
                    <a:pt x="352" y="528"/>
                  </a:lnTo>
                  <a:lnTo>
                    <a:pt x="356" y="525"/>
                  </a:lnTo>
                  <a:lnTo>
                    <a:pt x="359" y="521"/>
                  </a:lnTo>
                  <a:lnTo>
                    <a:pt x="363" y="517"/>
                  </a:lnTo>
                  <a:lnTo>
                    <a:pt x="365" y="514"/>
                  </a:lnTo>
                  <a:lnTo>
                    <a:pt x="369" y="506"/>
                  </a:lnTo>
                  <a:lnTo>
                    <a:pt x="373" y="499"/>
                  </a:lnTo>
                  <a:lnTo>
                    <a:pt x="377" y="492"/>
                  </a:lnTo>
                  <a:lnTo>
                    <a:pt x="380" y="485"/>
                  </a:lnTo>
                  <a:lnTo>
                    <a:pt x="384" y="478"/>
                  </a:lnTo>
                  <a:lnTo>
                    <a:pt x="387" y="470"/>
                  </a:lnTo>
                  <a:lnTo>
                    <a:pt x="391" y="463"/>
                  </a:lnTo>
                  <a:lnTo>
                    <a:pt x="395" y="456"/>
                  </a:lnTo>
                  <a:lnTo>
                    <a:pt x="398" y="448"/>
                  </a:lnTo>
                  <a:lnTo>
                    <a:pt x="402" y="441"/>
                  </a:lnTo>
                  <a:lnTo>
                    <a:pt x="405" y="434"/>
                  </a:lnTo>
                  <a:lnTo>
                    <a:pt x="409" y="427"/>
                  </a:lnTo>
                  <a:lnTo>
                    <a:pt x="412" y="420"/>
                  </a:lnTo>
                  <a:lnTo>
                    <a:pt x="416" y="412"/>
                  </a:lnTo>
                  <a:lnTo>
                    <a:pt x="420" y="405"/>
                  </a:lnTo>
                  <a:lnTo>
                    <a:pt x="424" y="398"/>
                  </a:lnTo>
                  <a:lnTo>
                    <a:pt x="428" y="391"/>
                  </a:lnTo>
                  <a:lnTo>
                    <a:pt x="433" y="384"/>
                  </a:lnTo>
                  <a:lnTo>
                    <a:pt x="438" y="378"/>
                  </a:lnTo>
                  <a:lnTo>
                    <a:pt x="443" y="371"/>
                  </a:lnTo>
                  <a:lnTo>
                    <a:pt x="448" y="365"/>
                  </a:lnTo>
                  <a:lnTo>
                    <a:pt x="454" y="358"/>
                  </a:lnTo>
                  <a:lnTo>
                    <a:pt x="459" y="351"/>
                  </a:lnTo>
                  <a:lnTo>
                    <a:pt x="465" y="344"/>
                  </a:lnTo>
                  <a:lnTo>
                    <a:pt x="469" y="343"/>
                  </a:lnTo>
                  <a:lnTo>
                    <a:pt x="473" y="343"/>
                  </a:lnTo>
                  <a:lnTo>
                    <a:pt x="478" y="342"/>
                  </a:lnTo>
                  <a:lnTo>
                    <a:pt x="482" y="342"/>
                  </a:lnTo>
                  <a:lnTo>
                    <a:pt x="486" y="341"/>
                  </a:lnTo>
                  <a:lnTo>
                    <a:pt x="491" y="340"/>
                  </a:lnTo>
                  <a:lnTo>
                    <a:pt x="495" y="340"/>
                  </a:lnTo>
                  <a:lnTo>
                    <a:pt x="499" y="338"/>
                  </a:lnTo>
                  <a:lnTo>
                    <a:pt x="503" y="337"/>
                  </a:lnTo>
                  <a:lnTo>
                    <a:pt x="508" y="336"/>
                  </a:lnTo>
                  <a:lnTo>
                    <a:pt x="511" y="334"/>
                  </a:lnTo>
                  <a:lnTo>
                    <a:pt x="515" y="333"/>
                  </a:lnTo>
                  <a:lnTo>
                    <a:pt x="520" y="330"/>
                  </a:lnTo>
                  <a:lnTo>
                    <a:pt x="523" y="328"/>
                  </a:lnTo>
                  <a:lnTo>
                    <a:pt x="526" y="326"/>
                  </a:lnTo>
                  <a:lnTo>
                    <a:pt x="530" y="323"/>
                  </a:lnTo>
                  <a:lnTo>
                    <a:pt x="535" y="317"/>
                  </a:lnTo>
                  <a:lnTo>
                    <a:pt x="539" y="311"/>
                  </a:lnTo>
                  <a:lnTo>
                    <a:pt x="542" y="306"/>
                  </a:lnTo>
                  <a:lnTo>
                    <a:pt x="544" y="299"/>
                  </a:lnTo>
                  <a:lnTo>
                    <a:pt x="546" y="292"/>
                  </a:lnTo>
                  <a:lnTo>
                    <a:pt x="548" y="285"/>
                  </a:lnTo>
                  <a:lnTo>
                    <a:pt x="551" y="278"/>
                  </a:lnTo>
                  <a:lnTo>
                    <a:pt x="554" y="271"/>
                  </a:lnTo>
                  <a:lnTo>
                    <a:pt x="557" y="267"/>
                  </a:lnTo>
                  <a:lnTo>
                    <a:pt x="560" y="262"/>
                  </a:lnTo>
                  <a:lnTo>
                    <a:pt x="564" y="257"/>
                  </a:lnTo>
                  <a:lnTo>
                    <a:pt x="568" y="253"/>
                  </a:lnTo>
                  <a:lnTo>
                    <a:pt x="571" y="248"/>
                  </a:lnTo>
                  <a:lnTo>
                    <a:pt x="575" y="243"/>
                  </a:lnTo>
                  <a:lnTo>
                    <a:pt x="577" y="239"/>
                  </a:lnTo>
                  <a:lnTo>
                    <a:pt x="579" y="234"/>
                  </a:lnTo>
                  <a:lnTo>
                    <a:pt x="579" y="226"/>
                  </a:lnTo>
                  <a:lnTo>
                    <a:pt x="578" y="217"/>
                  </a:lnTo>
                  <a:lnTo>
                    <a:pt x="577" y="209"/>
                  </a:lnTo>
                  <a:lnTo>
                    <a:pt x="575" y="202"/>
                  </a:lnTo>
                  <a:lnTo>
                    <a:pt x="571" y="194"/>
                  </a:lnTo>
                  <a:lnTo>
                    <a:pt x="567" y="187"/>
                  </a:lnTo>
                  <a:lnTo>
                    <a:pt x="562" y="181"/>
                  </a:lnTo>
                  <a:lnTo>
                    <a:pt x="556" y="176"/>
                  </a:lnTo>
                  <a:lnTo>
                    <a:pt x="552" y="173"/>
                  </a:lnTo>
                  <a:lnTo>
                    <a:pt x="548" y="171"/>
                  </a:lnTo>
                  <a:lnTo>
                    <a:pt x="544" y="169"/>
                  </a:lnTo>
                  <a:lnTo>
                    <a:pt x="539" y="168"/>
                  </a:lnTo>
                  <a:lnTo>
                    <a:pt x="535" y="167"/>
                  </a:lnTo>
                  <a:lnTo>
                    <a:pt x="530" y="166"/>
                  </a:lnTo>
                  <a:lnTo>
                    <a:pt x="525" y="165"/>
                  </a:lnTo>
                  <a:lnTo>
                    <a:pt x="521" y="165"/>
                  </a:lnTo>
                  <a:lnTo>
                    <a:pt x="516" y="165"/>
                  </a:lnTo>
                  <a:lnTo>
                    <a:pt x="511" y="165"/>
                  </a:lnTo>
                  <a:lnTo>
                    <a:pt x="507" y="166"/>
                  </a:lnTo>
                  <a:lnTo>
                    <a:pt x="502" y="167"/>
                  </a:lnTo>
                  <a:lnTo>
                    <a:pt x="498" y="168"/>
                  </a:lnTo>
                  <a:lnTo>
                    <a:pt x="494" y="170"/>
                  </a:lnTo>
                  <a:lnTo>
                    <a:pt x="491" y="172"/>
                  </a:lnTo>
                  <a:lnTo>
                    <a:pt x="487" y="174"/>
                  </a:lnTo>
                  <a:lnTo>
                    <a:pt x="487" y="159"/>
                  </a:lnTo>
                  <a:lnTo>
                    <a:pt x="487" y="144"/>
                  </a:lnTo>
                  <a:lnTo>
                    <a:pt x="487" y="129"/>
                  </a:lnTo>
                  <a:lnTo>
                    <a:pt x="487" y="113"/>
                  </a:lnTo>
                  <a:lnTo>
                    <a:pt x="487" y="98"/>
                  </a:lnTo>
                  <a:lnTo>
                    <a:pt x="485" y="84"/>
                  </a:lnTo>
                  <a:lnTo>
                    <a:pt x="483" y="69"/>
                  </a:lnTo>
                  <a:lnTo>
                    <a:pt x="479" y="55"/>
                  </a:lnTo>
                  <a:lnTo>
                    <a:pt x="477" y="51"/>
                  </a:lnTo>
                  <a:lnTo>
                    <a:pt x="475" y="46"/>
                  </a:lnTo>
                  <a:lnTo>
                    <a:pt x="474" y="42"/>
                  </a:lnTo>
                  <a:lnTo>
                    <a:pt x="471" y="38"/>
                  </a:lnTo>
                  <a:lnTo>
                    <a:pt x="469" y="34"/>
                  </a:lnTo>
                  <a:lnTo>
                    <a:pt x="466" y="31"/>
                  </a:lnTo>
                  <a:lnTo>
                    <a:pt x="463" y="27"/>
                  </a:lnTo>
                  <a:lnTo>
                    <a:pt x="459" y="23"/>
                  </a:lnTo>
                  <a:lnTo>
                    <a:pt x="456" y="19"/>
                  </a:lnTo>
                  <a:lnTo>
                    <a:pt x="453" y="17"/>
                  </a:lnTo>
                  <a:lnTo>
                    <a:pt x="449" y="14"/>
                  </a:lnTo>
                  <a:lnTo>
                    <a:pt x="445" y="12"/>
                  </a:lnTo>
                  <a:lnTo>
                    <a:pt x="441" y="9"/>
                  </a:lnTo>
                  <a:lnTo>
                    <a:pt x="436" y="8"/>
                  </a:lnTo>
                  <a:lnTo>
                    <a:pt x="432" y="7"/>
                  </a:lnTo>
                  <a:lnTo>
                    <a:pt x="428" y="6"/>
                  </a:lnTo>
                  <a:lnTo>
                    <a:pt x="419" y="5"/>
                  </a:lnTo>
                  <a:lnTo>
                    <a:pt x="409" y="4"/>
                  </a:lnTo>
                  <a:lnTo>
                    <a:pt x="400" y="3"/>
                  </a:lnTo>
                  <a:lnTo>
                    <a:pt x="390" y="2"/>
                  </a:lnTo>
                  <a:lnTo>
                    <a:pt x="381" y="2"/>
                  </a:lnTo>
                  <a:lnTo>
                    <a:pt x="372" y="1"/>
                  </a:lnTo>
                  <a:lnTo>
                    <a:pt x="363" y="1"/>
                  </a:lnTo>
                  <a:lnTo>
                    <a:pt x="353" y="0"/>
                  </a:lnTo>
                  <a:lnTo>
                    <a:pt x="344" y="0"/>
                  </a:lnTo>
                  <a:lnTo>
                    <a:pt x="334" y="0"/>
                  </a:lnTo>
                  <a:lnTo>
                    <a:pt x="324" y="0"/>
                  </a:lnTo>
                  <a:lnTo>
                    <a:pt x="315" y="0"/>
                  </a:lnTo>
                  <a:lnTo>
                    <a:pt x="306" y="0"/>
                  </a:lnTo>
                  <a:lnTo>
                    <a:pt x="296" y="0"/>
                  </a:lnTo>
                  <a:lnTo>
                    <a:pt x="287" y="0"/>
                  </a:lnTo>
                  <a:lnTo>
                    <a:pt x="277" y="0"/>
                  </a:lnTo>
                  <a:lnTo>
                    <a:pt x="268" y="1"/>
                  </a:lnTo>
                  <a:lnTo>
                    <a:pt x="258" y="1"/>
                  </a:lnTo>
                  <a:lnTo>
                    <a:pt x="249" y="1"/>
                  </a:lnTo>
                  <a:lnTo>
                    <a:pt x="239" y="2"/>
                  </a:lnTo>
                  <a:lnTo>
                    <a:pt x="230" y="2"/>
                  </a:lnTo>
                  <a:lnTo>
                    <a:pt x="221" y="4"/>
                  </a:lnTo>
                  <a:lnTo>
                    <a:pt x="211" y="4"/>
                  </a:lnTo>
                  <a:lnTo>
                    <a:pt x="202" y="5"/>
                  </a:lnTo>
                  <a:lnTo>
                    <a:pt x="193" y="6"/>
                  </a:lnTo>
                  <a:lnTo>
                    <a:pt x="183" y="7"/>
                  </a:lnTo>
                  <a:lnTo>
                    <a:pt x="174" y="8"/>
                  </a:lnTo>
                  <a:lnTo>
                    <a:pt x="165" y="9"/>
                  </a:lnTo>
                  <a:lnTo>
                    <a:pt x="155" y="10"/>
                  </a:lnTo>
                  <a:lnTo>
                    <a:pt x="146" y="11"/>
                  </a:lnTo>
                  <a:lnTo>
                    <a:pt x="137" y="12"/>
                  </a:lnTo>
                  <a:lnTo>
                    <a:pt x="127" y="1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0" name="Freeform 96"/>
            <p:cNvSpPr>
              <a:spLocks/>
            </p:cNvSpPr>
            <p:nvPr/>
          </p:nvSpPr>
          <p:spPr bwMode="auto">
            <a:xfrm>
              <a:off x="4987" y="571"/>
              <a:ext cx="40" cy="112"/>
            </a:xfrm>
            <a:custGeom>
              <a:avLst/>
              <a:gdLst>
                <a:gd name="T0" fmla="*/ 0 w 40"/>
                <a:gd name="T1" fmla="*/ 0 h 112"/>
                <a:gd name="T2" fmla="*/ 0 w 40"/>
                <a:gd name="T3" fmla="*/ 0 h 112"/>
                <a:gd name="T4" fmla="*/ 6 w 40"/>
                <a:gd name="T5" fmla="*/ 4 h 112"/>
                <a:gd name="T6" fmla="*/ 12 w 40"/>
                <a:gd name="T7" fmla="*/ 8 h 112"/>
                <a:gd name="T8" fmla="*/ 18 w 40"/>
                <a:gd name="T9" fmla="*/ 14 h 112"/>
                <a:gd name="T10" fmla="*/ 23 w 40"/>
                <a:gd name="T11" fmla="*/ 19 h 112"/>
                <a:gd name="T12" fmla="*/ 27 w 40"/>
                <a:gd name="T13" fmla="*/ 25 h 112"/>
                <a:gd name="T14" fmla="*/ 31 w 40"/>
                <a:gd name="T15" fmla="*/ 31 h 112"/>
                <a:gd name="T16" fmla="*/ 34 w 40"/>
                <a:gd name="T17" fmla="*/ 38 h 112"/>
                <a:gd name="T18" fmla="*/ 36 w 40"/>
                <a:gd name="T19" fmla="*/ 45 h 112"/>
                <a:gd name="T20" fmla="*/ 37 w 40"/>
                <a:gd name="T21" fmla="*/ 53 h 112"/>
                <a:gd name="T22" fmla="*/ 39 w 40"/>
                <a:gd name="T23" fmla="*/ 61 h 112"/>
                <a:gd name="T24" fmla="*/ 38 w 40"/>
                <a:gd name="T25" fmla="*/ 68 h 112"/>
                <a:gd name="T26" fmla="*/ 37 w 40"/>
                <a:gd name="T27" fmla="*/ 76 h 112"/>
                <a:gd name="T28" fmla="*/ 35 w 40"/>
                <a:gd name="T29" fmla="*/ 85 h 112"/>
                <a:gd name="T30" fmla="*/ 32 w 40"/>
                <a:gd name="T31" fmla="*/ 93 h 112"/>
                <a:gd name="T32" fmla="*/ 28 w 40"/>
                <a:gd name="T33" fmla="*/ 102 h 112"/>
                <a:gd name="T34" fmla="*/ 23 w 40"/>
                <a:gd name="T35" fmla="*/ 11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" h="112">
                  <a:moveTo>
                    <a:pt x="0" y="0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2" y="8"/>
                  </a:lnTo>
                  <a:lnTo>
                    <a:pt x="18" y="14"/>
                  </a:lnTo>
                  <a:lnTo>
                    <a:pt x="23" y="19"/>
                  </a:lnTo>
                  <a:lnTo>
                    <a:pt x="27" y="25"/>
                  </a:lnTo>
                  <a:lnTo>
                    <a:pt x="31" y="31"/>
                  </a:lnTo>
                  <a:lnTo>
                    <a:pt x="34" y="38"/>
                  </a:lnTo>
                  <a:lnTo>
                    <a:pt x="36" y="45"/>
                  </a:lnTo>
                  <a:lnTo>
                    <a:pt x="37" y="53"/>
                  </a:lnTo>
                  <a:lnTo>
                    <a:pt x="39" y="61"/>
                  </a:lnTo>
                  <a:lnTo>
                    <a:pt x="38" y="68"/>
                  </a:lnTo>
                  <a:lnTo>
                    <a:pt x="37" y="76"/>
                  </a:lnTo>
                  <a:lnTo>
                    <a:pt x="35" y="85"/>
                  </a:lnTo>
                  <a:lnTo>
                    <a:pt x="32" y="93"/>
                  </a:lnTo>
                  <a:lnTo>
                    <a:pt x="28" y="102"/>
                  </a:lnTo>
                  <a:lnTo>
                    <a:pt x="23" y="1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1" name="Freeform 97"/>
            <p:cNvSpPr>
              <a:spLocks/>
            </p:cNvSpPr>
            <p:nvPr/>
          </p:nvSpPr>
          <p:spPr bwMode="auto">
            <a:xfrm>
              <a:off x="4687" y="736"/>
              <a:ext cx="196" cy="93"/>
            </a:xfrm>
            <a:custGeom>
              <a:avLst/>
              <a:gdLst>
                <a:gd name="T0" fmla="*/ 195 w 196"/>
                <a:gd name="T1" fmla="*/ 0 h 93"/>
                <a:gd name="T2" fmla="*/ 195 w 196"/>
                <a:gd name="T3" fmla="*/ 0 h 93"/>
                <a:gd name="T4" fmla="*/ 193 w 196"/>
                <a:gd name="T5" fmla="*/ 8 h 93"/>
                <a:gd name="T6" fmla="*/ 190 w 196"/>
                <a:gd name="T7" fmla="*/ 17 h 93"/>
                <a:gd name="T8" fmla="*/ 189 w 196"/>
                <a:gd name="T9" fmla="*/ 24 h 93"/>
                <a:gd name="T10" fmla="*/ 186 w 196"/>
                <a:gd name="T11" fmla="*/ 31 h 93"/>
                <a:gd name="T12" fmla="*/ 183 w 196"/>
                <a:gd name="T13" fmla="*/ 38 h 93"/>
                <a:gd name="T14" fmla="*/ 180 w 196"/>
                <a:gd name="T15" fmla="*/ 44 h 93"/>
                <a:gd name="T16" fmla="*/ 177 w 196"/>
                <a:gd name="T17" fmla="*/ 50 h 93"/>
                <a:gd name="T18" fmla="*/ 173 w 196"/>
                <a:gd name="T19" fmla="*/ 55 h 93"/>
                <a:gd name="T20" fmla="*/ 170 w 196"/>
                <a:gd name="T21" fmla="*/ 60 h 93"/>
                <a:gd name="T22" fmla="*/ 166 w 196"/>
                <a:gd name="T23" fmla="*/ 64 h 93"/>
                <a:gd name="T24" fmla="*/ 162 w 196"/>
                <a:gd name="T25" fmla="*/ 68 h 93"/>
                <a:gd name="T26" fmla="*/ 157 w 196"/>
                <a:gd name="T27" fmla="*/ 71 h 93"/>
                <a:gd name="T28" fmla="*/ 153 w 196"/>
                <a:gd name="T29" fmla="*/ 74 h 93"/>
                <a:gd name="T30" fmla="*/ 148 w 196"/>
                <a:gd name="T31" fmla="*/ 77 h 93"/>
                <a:gd name="T32" fmla="*/ 143 w 196"/>
                <a:gd name="T33" fmla="*/ 80 h 93"/>
                <a:gd name="T34" fmla="*/ 137 w 196"/>
                <a:gd name="T35" fmla="*/ 82 h 93"/>
                <a:gd name="T36" fmla="*/ 131 w 196"/>
                <a:gd name="T37" fmla="*/ 84 h 93"/>
                <a:gd name="T38" fmla="*/ 125 w 196"/>
                <a:gd name="T39" fmla="*/ 86 h 93"/>
                <a:gd name="T40" fmla="*/ 118 w 196"/>
                <a:gd name="T41" fmla="*/ 87 h 93"/>
                <a:gd name="T42" fmla="*/ 112 w 196"/>
                <a:gd name="T43" fmla="*/ 89 h 93"/>
                <a:gd name="T44" fmla="*/ 105 w 196"/>
                <a:gd name="T45" fmla="*/ 89 h 93"/>
                <a:gd name="T46" fmla="*/ 97 w 196"/>
                <a:gd name="T47" fmla="*/ 90 h 93"/>
                <a:gd name="T48" fmla="*/ 89 w 196"/>
                <a:gd name="T49" fmla="*/ 91 h 93"/>
                <a:gd name="T50" fmla="*/ 80 w 196"/>
                <a:gd name="T51" fmla="*/ 91 h 93"/>
                <a:gd name="T52" fmla="*/ 72 w 196"/>
                <a:gd name="T53" fmla="*/ 92 h 93"/>
                <a:gd name="T54" fmla="*/ 63 w 196"/>
                <a:gd name="T55" fmla="*/ 92 h 93"/>
                <a:gd name="T56" fmla="*/ 53 w 196"/>
                <a:gd name="T57" fmla="*/ 92 h 93"/>
                <a:gd name="T58" fmla="*/ 43 w 196"/>
                <a:gd name="T59" fmla="*/ 92 h 93"/>
                <a:gd name="T60" fmla="*/ 33 w 196"/>
                <a:gd name="T61" fmla="*/ 92 h 93"/>
                <a:gd name="T62" fmla="*/ 23 w 196"/>
                <a:gd name="T63" fmla="*/ 92 h 93"/>
                <a:gd name="T64" fmla="*/ 11 w 196"/>
                <a:gd name="T65" fmla="*/ 92 h 93"/>
                <a:gd name="T66" fmla="*/ 0 w 196"/>
                <a:gd name="T67" fmla="*/ 91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6" h="93">
                  <a:moveTo>
                    <a:pt x="195" y="0"/>
                  </a:moveTo>
                  <a:lnTo>
                    <a:pt x="195" y="0"/>
                  </a:lnTo>
                  <a:lnTo>
                    <a:pt x="193" y="8"/>
                  </a:lnTo>
                  <a:lnTo>
                    <a:pt x="190" y="17"/>
                  </a:lnTo>
                  <a:lnTo>
                    <a:pt x="189" y="24"/>
                  </a:lnTo>
                  <a:lnTo>
                    <a:pt x="186" y="31"/>
                  </a:lnTo>
                  <a:lnTo>
                    <a:pt x="183" y="38"/>
                  </a:lnTo>
                  <a:lnTo>
                    <a:pt x="180" y="44"/>
                  </a:lnTo>
                  <a:lnTo>
                    <a:pt x="177" y="50"/>
                  </a:lnTo>
                  <a:lnTo>
                    <a:pt x="173" y="55"/>
                  </a:lnTo>
                  <a:lnTo>
                    <a:pt x="170" y="60"/>
                  </a:lnTo>
                  <a:lnTo>
                    <a:pt x="166" y="64"/>
                  </a:lnTo>
                  <a:lnTo>
                    <a:pt x="162" y="68"/>
                  </a:lnTo>
                  <a:lnTo>
                    <a:pt x="157" y="71"/>
                  </a:lnTo>
                  <a:lnTo>
                    <a:pt x="153" y="74"/>
                  </a:lnTo>
                  <a:lnTo>
                    <a:pt x="148" y="77"/>
                  </a:lnTo>
                  <a:lnTo>
                    <a:pt x="143" y="80"/>
                  </a:lnTo>
                  <a:lnTo>
                    <a:pt x="137" y="82"/>
                  </a:lnTo>
                  <a:lnTo>
                    <a:pt x="131" y="84"/>
                  </a:lnTo>
                  <a:lnTo>
                    <a:pt x="125" y="86"/>
                  </a:lnTo>
                  <a:lnTo>
                    <a:pt x="118" y="87"/>
                  </a:lnTo>
                  <a:lnTo>
                    <a:pt x="112" y="89"/>
                  </a:lnTo>
                  <a:lnTo>
                    <a:pt x="105" y="89"/>
                  </a:lnTo>
                  <a:lnTo>
                    <a:pt x="97" y="90"/>
                  </a:lnTo>
                  <a:lnTo>
                    <a:pt x="89" y="91"/>
                  </a:lnTo>
                  <a:lnTo>
                    <a:pt x="80" y="91"/>
                  </a:lnTo>
                  <a:lnTo>
                    <a:pt x="72" y="92"/>
                  </a:lnTo>
                  <a:lnTo>
                    <a:pt x="63" y="92"/>
                  </a:lnTo>
                  <a:lnTo>
                    <a:pt x="53" y="92"/>
                  </a:lnTo>
                  <a:lnTo>
                    <a:pt x="43" y="92"/>
                  </a:lnTo>
                  <a:lnTo>
                    <a:pt x="33" y="92"/>
                  </a:lnTo>
                  <a:lnTo>
                    <a:pt x="23" y="92"/>
                  </a:lnTo>
                  <a:lnTo>
                    <a:pt x="11" y="92"/>
                  </a:lnTo>
                  <a:lnTo>
                    <a:pt x="0" y="9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2" name="Freeform 98"/>
            <p:cNvSpPr>
              <a:spLocks/>
            </p:cNvSpPr>
            <p:nvPr/>
          </p:nvSpPr>
          <p:spPr bwMode="auto">
            <a:xfrm>
              <a:off x="5023" y="542"/>
              <a:ext cx="66" cy="17"/>
            </a:xfrm>
            <a:custGeom>
              <a:avLst/>
              <a:gdLst>
                <a:gd name="T0" fmla="*/ 0 w 66"/>
                <a:gd name="T1" fmla="*/ 16 h 17"/>
                <a:gd name="T2" fmla="*/ 0 w 66"/>
                <a:gd name="T3" fmla="*/ 16 h 17"/>
                <a:gd name="T4" fmla="*/ 2 w 66"/>
                <a:gd name="T5" fmla="*/ 14 h 17"/>
                <a:gd name="T6" fmla="*/ 6 w 66"/>
                <a:gd name="T7" fmla="*/ 12 h 17"/>
                <a:gd name="T8" fmla="*/ 10 w 66"/>
                <a:gd name="T9" fmla="*/ 10 h 17"/>
                <a:gd name="T10" fmla="*/ 14 w 66"/>
                <a:gd name="T11" fmla="*/ 8 h 17"/>
                <a:gd name="T12" fmla="*/ 18 w 66"/>
                <a:gd name="T13" fmla="*/ 6 h 17"/>
                <a:gd name="T14" fmla="*/ 23 w 66"/>
                <a:gd name="T15" fmla="*/ 5 h 17"/>
                <a:gd name="T16" fmla="*/ 27 w 66"/>
                <a:gd name="T17" fmla="*/ 3 h 17"/>
                <a:gd name="T18" fmla="*/ 31 w 66"/>
                <a:gd name="T19" fmla="*/ 2 h 17"/>
                <a:gd name="T20" fmla="*/ 36 w 66"/>
                <a:gd name="T21" fmla="*/ 1 h 17"/>
                <a:gd name="T22" fmla="*/ 40 w 66"/>
                <a:gd name="T23" fmla="*/ 0 h 17"/>
                <a:gd name="T24" fmla="*/ 44 w 66"/>
                <a:gd name="T25" fmla="*/ 0 h 17"/>
                <a:gd name="T26" fmla="*/ 49 w 66"/>
                <a:gd name="T27" fmla="*/ 0 h 17"/>
                <a:gd name="T28" fmla="*/ 53 w 66"/>
                <a:gd name="T29" fmla="*/ 0 h 17"/>
                <a:gd name="T30" fmla="*/ 57 w 66"/>
                <a:gd name="T31" fmla="*/ 0 h 17"/>
                <a:gd name="T32" fmla="*/ 61 w 66"/>
                <a:gd name="T33" fmla="*/ 1 h 17"/>
                <a:gd name="T34" fmla="*/ 65 w 66"/>
                <a:gd name="T35" fmla="*/ 3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17">
                  <a:moveTo>
                    <a:pt x="0" y="16"/>
                  </a:moveTo>
                  <a:lnTo>
                    <a:pt x="0" y="16"/>
                  </a:lnTo>
                  <a:lnTo>
                    <a:pt x="2" y="14"/>
                  </a:lnTo>
                  <a:lnTo>
                    <a:pt x="6" y="12"/>
                  </a:lnTo>
                  <a:lnTo>
                    <a:pt x="10" y="10"/>
                  </a:lnTo>
                  <a:lnTo>
                    <a:pt x="14" y="8"/>
                  </a:lnTo>
                  <a:lnTo>
                    <a:pt x="18" y="6"/>
                  </a:lnTo>
                  <a:lnTo>
                    <a:pt x="23" y="5"/>
                  </a:lnTo>
                  <a:lnTo>
                    <a:pt x="27" y="3"/>
                  </a:lnTo>
                  <a:lnTo>
                    <a:pt x="31" y="2"/>
                  </a:lnTo>
                  <a:lnTo>
                    <a:pt x="36" y="1"/>
                  </a:lnTo>
                  <a:lnTo>
                    <a:pt x="40" y="0"/>
                  </a:lnTo>
                  <a:lnTo>
                    <a:pt x="44" y="0"/>
                  </a:lnTo>
                  <a:lnTo>
                    <a:pt x="49" y="0"/>
                  </a:lnTo>
                  <a:lnTo>
                    <a:pt x="53" y="0"/>
                  </a:lnTo>
                  <a:lnTo>
                    <a:pt x="57" y="0"/>
                  </a:lnTo>
                  <a:lnTo>
                    <a:pt x="61" y="1"/>
                  </a:lnTo>
                  <a:lnTo>
                    <a:pt x="65" y="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3" name="Freeform 99"/>
            <p:cNvSpPr>
              <a:spLocks/>
            </p:cNvSpPr>
            <p:nvPr/>
          </p:nvSpPr>
          <p:spPr bwMode="auto">
            <a:xfrm>
              <a:off x="4650" y="441"/>
              <a:ext cx="63" cy="44"/>
            </a:xfrm>
            <a:custGeom>
              <a:avLst/>
              <a:gdLst>
                <a:gd name="T0" fmla="*/ 0 w 63"/>
                <a:gd name="T1" fmla="*/ 0 h 44"/>
                <a:gd name="T2" fmla="*/ 0 w 63"/>
                <a:gd name="T3" fmla="*/ 0 h 44"/>
                <a:gd name="T4" fmla="*/ 4 w 63"/>
                <a:gd name="T5" fmla="*/ 2 h 44"/>
                <a:gd name="T6" fmla="*/ 9 w 63"/>
                <a:gd name="T7" fmla="*/ 4 h 44"/>
                <a:gd name="T8" fmla="*/ 14 w 63"/>
                <a:gd name="T9" fmla="*/ 6 h 44"/>
                <a:gd name="T10" fmla="*/ 18 w 63"/>
                <a:gd name="T11" fmla="*/ 8 h 44"/>
                <a:gd name="T12" fmla="*/ 22 w 63"/>
                <a:gd name="T13" fmla="*/ 11 h 44"/>
                <a:gd name="T14" fmla="*/ 26 w 63"/>
                <a:gd name="T15" fmla="*/ 13 h 44"/>
                <a:gd name="T16" fmla="*/ 31 w 63"/>
                <a:gd name="T17" fmla="*/ 15 h 44"/>
                <a:gd name="T18" fmla="*/ 35 w 63"/>
                <a:gd name="T19" fmla="*/ 18 h 44"/>
                <a:gd name="T20" fmla="*/ 38 w 63"/>
                <a:gd name="T21" fmla="*/ 21 h 44"/>
                <a:gd name="T22" fmla="*/ 42 w 63"/>
                <a:gd name="T23" fmla="*/ 24 h 44"/>
                <a:gd name="T24" fmla="*/ 45 w 63"/>
                <a:gd name="T25" fmla="*/ 27 h 44"/>
                <a:gd name="T26" fmla="*/ 49 w 63"/>
                <a:gd name="T27" fmla="*/ 30 h 44"/>
                <a:gd name="T28" fmla="*/ 52 w 63"/>
                <a:gd name="T29" fmla="*/ 32 h 44"/>
                <a:gd name="T30" fmla="*/ 56 w 63"/>
                <a:gd name="T31" fmla="*/ 35 h 44"/>
                <a:gd name="T32" fmla="*/ 59 w 63"/>
                <a:gd name="T33" fmla="*/ 39 h 44"/>
                <a:gd name="T34" fmla="*/ 62 w 63"/>
                <a:gd name="T35" fmla="*/ 4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3" h="44">
                  <a:moveTo>
                    <a:pt x="0" y="0"/>
                  </a:moveTo>
                  <a:lnTo>
                    <a:pt x="0" y="0"/>
                  </a:lnTo>
                  <a:lnTo>
                    <a:pt x="4" y="2"/>
                  </a:lnTo>
                  <a:lnTo>
                    <a:pt x="9" y="4"/>
                  </a:lnTo>
                  <a:lnTo>
                    <a:pt x="14" y="6"/>
                  </a:lnTo>
                  <a:lnTo>
                    <a:pt x="18" y="8"/>
                  </a:lnTo>
                  <a:lnTo>
                    <a:pt x="22" y="11"/>
                  </a:lnTo>
                  <a:lnTo>
                    <a:pt x="26" y="13"/>
                  </a:lnTo>
                  <a:lnTo>
                    <a:pt x="31" y="15"/>
                  </a:lnTo>
                  <a:lnTo>
                    <a:pt x="35" y="18"/>
                  </a:lnTo>
                  <a:lnTo>
                    <a:pt x="38" y="21"/>
                  </a:lnTo>
                  <a:lnTo>
                    <a:pt x="42" y="24"/>
                  </a:lnTo>
                  <a:lnTo>
                    <a:pt x="45" y="27"/>
                  </a:lnTo>
                  <a:lnTo>
                    <a:pt x="49" y="30"/>
                  </a:lnTo>
                  <a:lnTo>
                    <a:pt x="52" y="32"/>
                  </a:lnTo>
                  <a:lnTo>
                    <a:pt x="56" y="35"/>
                  </a:lnTo>
                  <a:lnTo>
                    <a:pt x="59" y="39"/>
                  </a:lnTo>
                  <a:lnTo>
                    <a:pt x="62" y="4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4" name="Freeform 100"/>
            <p:cNvSpPr>
              <a:spLocks/>
            </p:cNvSpPr>
            <p:nvPr/>
          </p:nvSpPr>
          <p:spPr bwMode="auto">
            <a:xfrm>
              <a:off x="4791" y="419"/>
              <a:ext cx="84" cy="60"/>
            </a:xfrm>
            <a:custGeom>
              <a:avLst/>
              <a:gdLst>
                <a:gd name="T0" fmla="*/ 83 w 84"/>
                <a:gd name="T1" fmla="*/ 0 h 60"/>
                <a:gd name="T2" fmla="*/ 83 w 84"/>
                <a:gd name="T3" fmla="*/ 0 h 60"/>
                <a:gd name="T4" fmla="*/ 76 w 84"/>
                <a:gd name="T5" fmla="*/ 3 h 60"/>
                <a:gd name="T6" fmla="*/ 70 w 84"/>
                <a:gd name="T7" fmla="*/ 6 h 60"/>
                <a:gd name="T8" fmla="*/ 64 w 84"/>
                <a:gd name="T9" fmla="*/ 9 h 60"/>
                <a:gd name="T10" fmla="*/ 58 w 84"/>
                <a:gd name="T11" fmla="*/ 13 h 60"/>
                <a:gd name="T12" fmla="*/ 52 w 84"/>
                <a:gd name="T13" fmla="*/ 16 h 60"/>
                <a:gd name="T14" fmla="*/ 47 w 84"/>
                <a:gd name="T15" fmla="*/ 20 h 60"/>
                <a:gd name="T16" fmla="*/ 41 w 84"/>
                <a:gd name="T17" fmla="*/ 23 h 60"/>
                <a:gd name="T18" fmla="*/ 36 w 84"/>
                <a:gd name="T19" fmla="*/ 27 h 60"/>
                <a:gd name="T20" fmla="*/ 31 w 84"/>
                <a:gd name="T21" fmla="*/ 30 h 60"/>
                <a:gd name="T22" fmla="*/ 25 w 84"/>
                <a:gd name="T23" fmla="*/ 35 h 60"/>
                <a:gd name="T24" fmla="*/ 21 w 84"/>
                <a:gd name="T25" fmla="*/ 39 h 60"/>
                <a:gd name="T26" fmla="*/ 16 w 84"/>
                <a:gd name="T27" fmla="*/ 42 h 60"/>
                <a:gd name="T28" fmla="*/ 12 w 84"/>
                <a:gd name="T29" fmla="*/ 46 h 60"/>
                <a:gd name="T30" fmla="*/ 8 w 84"/>
                <a:gd name="T31" fmla="*/ 50 h 60"/>
                <a:gd name="T32" fmla="*/ 4 w 84"/>
                <a:gd name="T33" fmla="*/ 54 h 60"/>
                <a:gd name="T34" fmla="*/ 0 w 84"/>
                <a:gd name="T35" fmla="*/ 5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4" h="60">
                  <a:moveTo>
                    <a:pt x="83" y="0"/>
                  </a:moveTo>
                  <a:lnTo>
                    <a:pt x="83" y="0"/>
                  </a:lnTo>
                  <a:lnTo>
                    <a:pt x="76" y="3"/>
                  </a:lnTo>
                  <a:lnTo>
                    <a:pt x="70" y="6"/>
                  </a:lnTo>
                  <a:lnTo>
                    <a:pt x="64" y="9"/>
                  </a:lnTo>
                  <a:lnTo>
                    <a:pt x="58" y="13"/>
                  </a:lnTo>
                  <a:lnTo>
                    <a:pt x="52" y="16"/>
                  </a:lnTo>
                  <a:lnTo>
                    <a:pt x="47" y="20"/>
                  </a:lnTo>
                  <a:lnTo>
                    <a:pt x="41" y="23"/>
                  </a:lnTo>
                  <a:lnTo>
                    <a:pt x="36" y="27"/>
                  </a:lnTo>
                  <a:lnTo>
                    <a:pt x="31" y="30"/>
                  </a:lnTo>
                  <a:lnTo>
                    <a:pt x="25" y="35"/>
                  </a:lnTo>
                  <a:lnTo>
                    <a:pt x="21" y="39"/>
                  </a:lnTo>
                  <a:lnTo>
                    <a:pt x="16" y="42"/>
                  </a:lnTo>
                  <a:lnTo>
                    <a:pt x="12" y="46"/>
                  </a:lnTo>
                  <a:lnTo>
                    <a:pt x="8" y="50"/>
                  </a:lnTo>
                  <a:lnTo>
                    <a:pt x="4" y="54"/>
                  </a:lnTo>
                  <a:lnTo>
                    <a:pt x="0" y="5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5" name="Freeform 101"/>
            <p:cNvSpPr>
              <a:spLocks/>
            </p:cNvSpPr>
            <p:nvPr/>
          </p:nvSpPr>
          <p:spPr bwMode="auto">
            <a:xfrm>
              <a:off x="4910" y="669"/>
              <a:ext cx="32" cy="33"/>
            </a:xfrm>
            <a:custGeom>
              <a:avLst/>
              <a:gdLst>
                <a:gd name="T0" fmla="*/ 31 w 32"/>
                <a:gd name="T1" fmla="*/ 0 h 33"/>
                <a:gd name="T2" fmla="*/ 31 w 32"/>
                <a:gd name="T3" fmla="*/ 0 h 33"/>
                <a:gd name="T4" fmla="*/ 26 w 32"/>
                <a:gd name="T5" fmla="*/ 4 h 33"/>
                <a:gd name="T6" fmla="*/ 23 w 32"/>
                <a:gd name="T7" fmla="*/ 8 h 33"/>
                <a:gd name="T8" fmla="*/ 19 w 32"/>
                <a:gd name="T9" fmla="*/ 12 h 33"/>
                <a:gd name="T10" fmla="*/ 15 w 32"/>
                <a:gd name="T11" fmla="*/ 16 h 33"/>
                <a:gd name="T12" fmla="*/ 11 w 32"/>
                <a:gd name="T13" fmla="*/ 20 h 33"/>
                <a:gd name="T14" fmla="*/ 7 w 32"/>
                <a:gd name="T15" fmla="*/ 24 h 33"/>
                <a:gd name="T16" fmla="*/ 4 w 32"/>
                <a:gd name="T17" fmla="*/ 27 h 33"/>
                <a:gd name="T18" fmla="*/ 0 w 32"/>
                <a:gd name="T19" fmla="*/ 3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33">
                  <a:moveTo>
                    <a:pt x="31" y="0"/>
                  </a:moveTo>
                  <a:lnTo>
                    <a:pt x="31" y="0"/>
                  </a:lnTo>
                  <a:lnTo>
                    <a:pt x="26" y="4"/>
                  </a:lnTo>
                  <a:lnTo>
                    <a:pt x="23" y="8"/>
                  </a:lnTo>
                  <a:lnTo>
                    <a:pt x="19" y="12"/>
                  </a:lnTo>
                  <a:lnTo>
                    <a:pt x="15" y="16"/>
                  </a:lnTo>
                  <a:lnTo>
                    <a:pt x="11" y="20"/>
                  </a:lnTo>
                  <a:lnTo>
                    <a:pt x="7" y="24"/>
                  </a:lnTo>
                  <a:lnTo>
                    <a:pt x="4" y="27"/>
                  </a:lnTo>
                  <a:lnTo>
                    <a:pt x="0" y="3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6" name="Freeform 102"/>
            <p:cNvSpPr>
              <a:spLocks/>
            </p:cNvSpPr>
            <p:nvPr/>
          </p:nvSpPr>
          <p:spPr bwMode="auto">
            <a:xfrm>
              <a:off x="4880" y="655"/>
              <a:ext cx="29" cy="30"/>
            </a:xfrm>
            <a:custGeom>
              <a:avLst/>
              <a:gdLst>
                <a:gd name="T0" fmla="*/ 28 w 29"/>
                <a:gd name="T1" fmla="*/ 0 h 30"/>
                <a:gd name="T2" fmla="*/ 28 w 29"/>
                <a:gd name="T3" fmla="*/ 0 h 30"/>
                <a:gd name="T4" fmla="*/ 24 w 29"/>
                <a:gd name="T5" fmla="*/ 3 h 30"/>
                <a:gd name="T6" fmla="*/ 21 w 29"/>
                <a:gd name="T7" fmla="*/ 7 h 30"/>
                <a:gd name="T8" fmla="*/ 17 w 29"/>
                <a:gd name="T9" fmla="*/ 10 h 30"/>
                <a:gd name="T10" fmla="*/ 14 w 29"/>
                <a:gd name="T11" fmla="*/ 14 h 30"/>
                <a:gd name="T12" fmla="*/ 10 w 29"/>
                <a:gd name="T13" fmla="*/ 18 h 30"/>
                <a:gd name="T14" fmla="*/ 7 w 29"/>
                <a:gd name="T15" fmla="*/ 21 h 30"/>
                <a:gd name="T16" fmla="*/ 3 w 29"/>
                <a:gd name="T17" fmla="*/ 25 h 30"/>
                <a:gd name="T18" fmla="*/ 0 w 29"/>
                <a:gd name="T19" fmla="*/ 29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" h="30">
                  <a:moveTo>
                    <a:pt x="28" y="0"/>
                  </a:moveTo>
                  <a:lnTo>
                    <a:pt x="28" y="0"/>
                  </a:lnTo>
                  <a:lnTo>
                    <a:pt x="24" y="3"/>
                  </a:lnTo>
                  <a:lnTo>
                    <a:pt x="21" y="7"/>
                  </a:lnTo>
                  <a:lnTo>
                    <a:pt x="17" y="10"/>
                  </a:lnTo>
                  <a:lnTo>
                    <a:pt x="14" y="14"/>
                  </a:lnTo>
                  <a:lnTo>
                    <a:pt x="10" y="18"/>
                  </a:lnTo>
                  <a:lnTo>
                    <a:pt x="7" y="21"/>
                  </a:lnTo>
                  <a:lnTo>
                    <a:pt x="3" y="25"/>
                  </a:lnTo>
                  <a:lnTo>
                    <a:pt x="0" y="2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7" name="Freeform 103"/>
            <p:cNvSpPr>
              <a:spLocks/>
            </p:cNvSpPr>
            <p:nvPr/>
          </p:nvSpPr>
          <p:spPr bwMode="auto">
            <a:xfrm>
              <a:off x="4850" y="640"/>
              <a:ext cx="31" cy="38"/>
            </a:xfrm>
            <a:custGeom>
              <a:avLst/>
              <a:gdLst>
                <a:gd name="T0" fmla="*/ 30 w 31"/>
                <a:gd name="T1" fmla="*/ 0 h 38"/>
                <a:gd name="T2" fmla="*/ 30 w 31"/>
                <a:gd name="T3" fmla="*/ 0 h 38"/>
                <a:gd name="T4" fmla="*/ 25 w 31"/>
                <a:gd name="T5" fmla="*/ 4 h 38"/>
                <a:gd name="T6" fmla="*/ 22 w 31"/>
                <a:gd name="T7" fmla="*/ 9 h 38"/>
                <a:gd name="T8" fmla="*/ 18 w 31"/>
                <a:gd name="T9" fmla="*/ 14 h 38"/>
                <a:gd name="T10" fmla="*/ 14 w 31"/>
                <a:gd name="T11" fmla="*/ 18 h 38"/>
                <a:gd name="T12" fmla="*/ 11 w 31"/>
                <a:gd name="T13" fmla="*/ 22 h 38"/>
                <a:gd name="T14" fmla="*/ 7 w 31"/>
                <a:gd name="T15" fmla="*/ 27 h 38"/>
                <a:gd name="T16" fmla="*/ 3 w 31"/>
                <a:gd name="T17" fmla="*/ 32 h 38"/>
                <a:gd name="T18" fmla="*/ 0 w 31"/>
                <a:gd name="T19" fmla="*/ 3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38">
                  <a:moveTo>
                    <a:pt x="30" y="0"/>
                  </a:moveTo>
                  <a:lnTo>
                    <a:pt x="30" y="0"/>
                  </a:lnTo>
                  <a:lnTo>
                    <a:pt x="25" y="4"/>
                  </a:lnTo>
                  <a:lnTo>
                    <a:pt x="22" y="9"/>
                  </a:lnTo>
                  <a:lnTo>
                    <a:pt x="18" y="14"/>
                  </a:lnTo>
                  <a:lnTo>
                    <a:pt x="14" y="18"/>
                  </a:lnTo>
                  <a:lnTo>
                    <a:pt x="11" y="22"/>
                  </a:lnTo>
                  <a:lnTo>
                    <a:pt x="7" y="27"/>
                  </a:lnTo>
                  <a:lnTo>
                    <a:pt x="3" y="32"/>
                  </a:lnTo>
                  <a:lnTo>
                    <a:pt x="0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" name="Freeform 104"/>
            <p:cNvSpPr>
              <a:spLocks/>
            </p:cNvSpPr>
            <p:nvPr/>
          </p:nvSpPr>
          <p:spPr bwMode="auto">
            <a:xfrm>
              <a:off x="4837" y="643"/>
              <a:ext cx="111" cy="67"/>
            </a:xfrm>
            <a:custGeom>
              <a:avLst/>
              <a:gdLst>
                <a:gd name="T0" fmla="*/ 0 w 111"/>
                <a:gd name="T1" fmla="*/ 0 h 67"/>
                <a:gd name="T2" fmla="*/ 0 w 111"/>
                <a:gd name="T3" fmla="*/ 0 h 67"/>
                <a:gd name="T4" fmla="*/ 7 w 111"/>
                <a:gd name="T5" fmla="*/ 2 h 67"/>
                <a:gd name="T6" fmla="*/ 13 w 111"/>
                <a:gd name="T7" fmla="*/ 5 h 67"/>
                <a:gd name="T8" fmla="*/ 20 w 111"/>
                <a:gd name="T9" fmla="*/ 8 h 67"/>
                <a:gd name="T10" fmla="*/ 27 w 111"/>
                <a:gd name="T11" fmla="*/ 11 h 67"/>
                <a:gd name="T12" fmla="*/ 35 w 111"/>
                <a:gd name="T13" fmla="*/ 14 h 67"/>
                <a:gd name="T14" fmla="*/ 42 w 111"/>
                <a:gd name="T15" fmla="*/ 18 h 67"/>
                <a:gd name="T16" fmla="*/ 48 w 111"/>
                <a:gd name="T17" fmla="*/ 22 h 67"/>
                <a:gd name="T18" fmla="*/ 55 w 111"/>
                <a:gd name="T19" fmla="*/ 26 h 67"/>
                <a:gd name="T20" fmla="*/ 63 w 111"/>
                <a:gd name="T21" fmla="*/ 30 h 67"/>
                <a:gd name="T22" fmla="*/ 69 w 111"/>
                <a:gd name="T23" fmla="*/ 34 h 67"/>
                <a:gd name="T24" fmla="*/ 76 w 111"/>
                <a:gd name="T25" fmla="*/ 39 h 67"/>
                <a:gd name="T26" fmla="*/ 83 w 111"/>
                <a:gd name="T27" fmla="*/ 44 h 67"/>
                <a:gd name="T28" fmla="*/ 90 w 111"/>
                <a:gd name="T29" fmla="*/ 49 h 67"/>
                <a:gd name="T30" fmla="*/ 96 w 111"/>
                <a:gd name="T31" fmla="*/ 54 h 67"/>
                <a:gd name="T32" fmla="*/ 103 w 111"/>
                <a:gd name="T33" fmla="*/ 60 h 67"/>
                <a:gd name="T34" fmla="*/ 110 w 111"/>
                <a:gd name="T35" fmla="*/ 6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1" h="67">
                  <a:moveTo>
                    <a:pt x="0" y="0"/>
                  </a:moveTo>
                  <a:lnTo>
                    <a:pt x="0" y="0"/>
                  </a:lnTo>
                  <a:lnTo>
                    <a:pt x="7" y="2"/>
                  </a:lnTo>
                  <a:lnTo>
                    <a:pt x="13" y="5"/>
                  </a:lnTo>
                  <a:lnTo>
                    <a:pt x="20" y="8"/>
                  </a:lnTo>
                  <a:lnTo>
                    <a:pt x="27" y="11"/>
                  </a:lnTo>
                  <a:lnTo>
                    <a:pt x="35" y="14"/>
                  </a:lnTo>
                  <a:lnTo>
                    <a:pt x="42" y="18"/>
                  </a:lnTo>
                  <a:lnTo>
                    <a:pt x="48" y="22"/>
                  </a:lnTo>
                  <a:lnTo>
                    <a:pt x="55" y="26"/>
                  </a:lnTo>
                  <a:lnTo>
                    <a:pt x="63" y="30"/>
                  </a:lnTo>
                  <a:lnTo>
                    <a:pt x="69" y="34"/>
                  </a:lnTo>
                  <a:lnTo>
                    <a:pt x="76" y="39"/>
                  </a:lnTo>
                  <a:lnTo>
                    <a:pt x="83" y="44"/>
                  </a:lnTo>
                  <a:lnTo>
                    <a:pt x="90" y="49"/>
                  </a:lnTo>
                  <a:lnTo>
                    <a:pt x="96" y="54"/>
                  </a:lnTo>
                  <a:lnTo>
                    <a:pt x="103" y="60"/>
                  </a:lnTo>
                  <a:lnTo>
                    <a:pt x="110" y="6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9" name="Freeform 105"/>
            <p:cNvSpPr>
              <a:spLocks/>
            </p:cNvSpPr>
            <p:nvPr/>
          </p:nvSpPr>
          <p:spPr bwMode="auto">
            <a:xfrm>
              <a:off x="4592" y="454"/>
              <a:ext cx="457" cy="164"/>
            </a:xfrm>
            <a:custGeom>
              <a:avLst/>
              <a:gdLst>
                <a:gd name="T0" fmla="*/ 453 w 457"/>
                <a:gd name="T1" fmla="*/ 22 h 164"/>
                <a:gd name="T2" fmla="*/ 451 w 457"/>
                <a:gd name="T3" fmla="*/ 50 h 164"/>
                <a:gd name="T4" fmla="*/ 434 w 457"/>
                <a:gd name="T5" fmla="*/ 58 h 164"/>
                <a:gd name="T6" fmla="*/ 420 w 457"/>
                <a:gd name="T7" fmla="*/ 67 h 164"/>
                <a:gd name="T8" fmla="*/ 409 w 457"/>
                <a:gd name="T9" fmla="*/ 78 h 164"/>
                <a:gd name="T10" fmla="*/ 387 w 457"/>
                <a:gd name="T11" fmla="*/ 101 h 164"/>
                <a:gd name="T12" fmla="*/ 366 w 457"/>
                <a:gd name="T13" fmla="*/ 122 h 164"/>
                <a:gd name="T14" fmla="*/ 344 w 457"/>
                <a:gd name="T15" fmla="*/ 142 h 164"/>
                <a:gd name="T16" fmla="*/ 328 w 457"/>
                <a:gd name="T17" fmla="*/ 152 h 164"/>
                <a:gd name="T18" fmla="*/ 308 w 457"/>
                <a:gd name="T19" fmla="*/ 157 h 164"/>
                <a:gd name="T20" fmla="*/ 280 w 457"/>
                <a:gd name="T21" fmla="*/ 160 h 164"/>
                <a:gd name="T22" fmla="*/ 252 w 457"/>
                <a:gd name="T23" fmla="*/ 163 h 164"/>
                <a:gd name="T24" fmla="*/ 225 w 457"/>
                <a:gd name="T25" fmla="*/ 161 h 164"/>
                <a:gd name="T26" fmla="*/ 200 w 457"/>
                <a:gd name="T27" fmla="*/ 151 h 164"/>
                <a:gd name="T28" fmla="*/ 180 w 457"/>
                <a:gd name="T29" fmla="*/ 132 h 164"/>
                <a:gd name="T30" fmla="*/ 160 w 457"/>
                <a:gd name="T31" fmla="*/ 108 h 164"/>
                <a:gd name="T32" fmla="*/ 145 w 457"/>
                <a:gd name="T33" fmla="*/ 95 h 164"/>
                <a:gd name="T34" fmla="*/ 126 w 457"/>
                <a:gd name="T35" fmla="*/ 107 h 164"/>
                <a:gd name="T36" fmla="*/ 105 w 457"/>
                <a:gd name="T37" fmla="*/ 132 h 164"/>
                <a:gd name="T38" fmla="*/ 82 w 457"/>
                <a:gd name="T39" fmla="*/ 141 h 164"/>
                <a:gd name="T40" fmla="*/ 64 w 457"/>
                <a:gd name="T41" fmla="*/ 136 h 164"/>
                <a:gd name="T42" fmla="*/ 48 w 457"/>
                <a:gd name="T43" fmla="*/ 130 h 164"/>
                <a:gd name="T44" fmla="*/ 26 w 457"/>
                <a:gd name="T45" fmla="*/ 114 h 164"/>
                <a:gd name="T46" fmla="*/ 2 w 457"/>
                <a:gd name="T47" fmla="*/ 85 h 164"/>
                <a:gd name="T48" fmla="*/ 2 w 457"/>
                <a:gd name="T49" fmla="*/ 57 h 164"/>
                <a:gd name="T50" fmla="*/ 12 w 457"/>
                <a:gd name="T51" fmla="*/ 30 h 164"/>
                <a:gd name="T52" fmla="*/ 29 w 457"/>
                <a:gd name="T53" fmla="*/ 18 h 164"/>
                <a:gd name="T54" fmla="*/ 74 w 457"/>
                <a:gd name="T55" fmla="*/ 14 h 164"/>
                <a:gd name="T56" fmla="*/ 137 w 457"/>
                <a:gd name="T57" fmla="*/ 11 h 164"/>
                <a:gd name="T58" fmla="*/ 200 w 457"/>
                <a:gd name="T59" fmla="*/ 8 h 164"/>
                <a:gd name="T60" fmla="*/ 263 w 457"/>
                <a:gd name="T61" fmla="*/ 5 h 164"/>
                <a:gd name="T62" fmla="*/ 326 w 457"/>
                <a:gd name="T63" fmla="*/ 4 h 164"/>
                <a:gd name="T64" fmla="*/ 389 w 457"/>
                <a:gd name="T65" fmla="*/ 1 h 164"/>
                <a:gd name="T66" fmla="*/ 190 w 457"/>
                <a:gd name="T67" fmla="*/ 60 h 164"/>
                <a:gd name="T68" fmla="*/ 233 w 457"/>
                <a:gd name="T69" fmla="*/ 53 h 164"/>
                <a:gd name="T70" fmla="*/ 285 w 457"/>
                <a:gd name="T71" fmla="*/ 50 h 164"/>
                <a:gd name="T72" fmla="*/ 330 w 457"/>
                <a:gd name="T73" fmla="*/ 52 h 164"/>
                <a:gd name="T74" fmla="*/ 329 w 457"/>
                <a:gd name="T75" fmla="*/ 82 h 164"/>
                <a:gd name="T76" fmla="*/ 308 w 457"/>
                <a:gd name="T77" fmla="*/ 115 h 164"/>
                <a:gd name="T78" fmla="*/ 278 w 457"/>
                <a:gd name="T79" fmla="*/ 135 h 164"/>
                <a:gd name="T80" fmla="*/ 243 w 457"/>
                <a:gd name="T81" fmla="*/ 134 h 164"/>
                <a:gd name="T82" fmla="*/ 212 w 457"/>
                <a:gd name="T83" fmla="*/ 112 h 164"/>
                <a:gd name="T84" fmla="*/ 193 w 457"/>
                <a:gd name="T85" fmla="*/ 80 h 164"/>
                <a:gd name="T86" fmla="*/ 129 w 457"/>
                <a:gd name="T87" fmla="*/ 48 h 164"/>
                <a:gd name="T88" fmla="*/ 95 w 457"/>
                <a:gd name="T89" fmla="*/ 46 h 164"/>
                <a:gd name="T90" fmla="*/ 55 w 457"/>
                <a:gd name="T91" fmla="*/ 48 h 164"/>
                <a:gd name="T92" fmla="*/ 25 w 457"/>
                <a:gd name="T93" fmla="*/ 54 h 164"/>
                <a:gd name="T94" fmla="*/ 34 w 457"/>
                <a:gd name="T95" fmla="*/ 81 h 164"/>
                <a:gd name="T96" fmla="*/ 54 w 457"/>
                <a:gd name="T97" fmla="*/ 101 h 164"/>
                <a:gd name="T98" fmla="*/ 80 w 457"/>
                <a:gd name="T99" fmla="*/ 110 h 164"/>
                <a:gd name="T100" fmla="*/ 105 w 457"/>
                <a:gd name="T101" fmla="*/ 102 h 164"/>
                <a:gd name="T102" fmla="*/ 124 w 457"/>
                <a:gd name="T103" fmla="*/ 82 h 164"/>
                <a:gd name="T104" fmla="*/ 133 w 457"/>
                <a:gd name="T105" fmla="*/ 5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7" h="164">
                  <a:moveTo>
                    <a:pt x="439" y="0"/>
                  </a:moveTo>
                  <a:lnTo>
                    <a:pt x="443" y="4"/>
                  </a:lnTo>
                  <a:lnTo>
                    <a:pt x="447" y="8"/>
                  </a:lnTo>
                  <a:lnTo>
                    <a:pt x="450" y="15"/>
                  </a:lnTo>
                  <a:lnTo>
                    <a:pt x="453" y="22"/>
                  </a:lnTo>
                  <a:lnTo>
                    <a:pt x="454" y="29"/>
                  </a:lnTo>
                  <a:lnTo>
                    <a:pt x="455" y="36"/>
                  </a:lnTo>
                  <a:lnTo>
                    <a:pt x="456" y="42"/>
                  </a:lnTo>
                  <a:lnTo>
                    <a:pt x="455" y="48"/>
                  </a:lnTo>
                  <a:lnTo>
                    <a:pt x="451" y="50"/>
                  </a:lnTo>
                  <a:lnTo>
                    <a:pt x="447" y="51"/>
                  </a:lnTo>
                  <a:lnTo>
                    <a:pt x="444" y="53"/>
                  </a:lnTo>
                  <a:lnTo>
                    <a:pt x="440" y="55"/>
                  </a:lnTo>
                  <a:lnTo>
                    <a:pt x="437" y="56"/>
                  </a:lnTo>
                  <a:lnTo>
                    <a:pt x="434" y="58"/>
                  </a:lnTo>
                  <a:lnTo>
                    <a:pt x="431" y="60"/>
                  </a:lnTo>
                  <a:lnTo>
                    <a:pt x="428" y="61"/>
                  </a:lnTo>
                  <a:lnTo>
                    <a:pt x="425" y="63"/>
                  </a:lnTo>
                  <a:lnTo>
                    <a:pt x="423" y="65"/>
                  </a:lnTo>
                  <a:lnTo>
                    <a:pt x="420" y="67"/>
                  </a:lnTo>
                  <a:lnTo>
                    <a:pt x="418" y="69"/>
                  </a:lnTo>
                  <a:lnTo>
                    <a:pt x="416" y="71"/>
                  </a:lnTo>
                  <a:lnTo>
                    <a:pt x="413" y="73"/>
                  </a:lnTo>
                  <a:lnTo>
                    <a:pt x="411" y="75"/>
                  </a:lnTo>
                  <a:lnTo>
                    <a:pt x="409" y="78"/>
                  </a:lnTo>
                  <a:lnTo>
                    <a:pt x="404" y="82"/>
                  </a:lnTo>
                  <a:lnTo>
                    <a:pt x="399" y="87"/>
                  </a:lnTo>
                  <a:lnTo>
                    <a:pt x="395" y="92"/>
                  </a:lnTo>
                  <a:lnTo>
                    <a:pt x="391" y="97"/>
                  </a:lnTo>
                  <a:lnTo>
                    <a:pt x="387" y="101"/>
                  </a:lnTo>
                  <a:lnTo>
                    <a:pt x="383" y="105"/>
                  </a:lnTo>
                  <a:lnTo>
                    <a:pt x="378" y="110"/>
                  </a:lnTo>
                  <a:lnTo>
                    <a:pt x="375" y="114"/>
                  </a:lnTo>
                  <a:lnTo>
                    <a:pt x="370" y="118"/>
                  </a:lnTo>
                  <a:lnTo>
                    <a:pt x="366" y="122"/>
                  </a:lnTo>
                  <a:lnTo>
                    <a:pt x="362" y="126"/>
                  </a:lnTo>
                  <a:lnTo>
                    <a:pt x="357" y="130"/>
                  </a:lnTo>
                  <a:lnTo>
                    <a:pt x="353" y="134"/>
                  </a:lnTo>
                  <a:lnTo>
                    <a:pt x="349" y="138"/>
                  </a:lnTo>
                  <a:lnTo>
                    <a:pt x="344" y="142"/>
                  </a:lnTo>
                  <a:lnTo>
                    <a:pt x="340" y="146"/>
                  </a:lnTo>
                  <a:lnTo>
                    <a:pt x="337" y="148"/>
                  </a:lnTo>
                  <a:lnTo>
                    <a:pt x="334" y="150"/>
                  </a:lnTo>
                  <a:lnTo>
                    <a:pt x="331" y="151"/>
                  </a:lnTo>
                  <a:lnTo>
                    <a:pt x="328" y="152"/>
                  </a:lnTo>
                  <a:lnTo>
                    <a:pt x="324" y="154"/>
                  </a:lnTo>
                  <a:lnTo>
                    <a:pt x="321" y="154"/>
                  </a:lnTo>
                  <a:lnTo>
                    <a:pt x="317" y="155"/>
                  </a:lnTo>
                  <a:lnTo>
                    <a:pt x="314" y="155"/>
                  </a:lnTo>
                  <a:lnTo>
                    <a:pt x="308" y="157"/>
                  </a:lnTo>
                  <a:lnTo>
                    <a:pt x="303" y="157"/>
                  </a:lnTo>
                  <a:lnTo>
                    <a:pt x="297" y="158"/>
                  </a:lnTo>
                  <a:lnTo>
                    <a:pt x="291" y="158"/>
                  </a:lnTo>
                  <a:lnTo>
                    <a:pt x="285" y="159"/>
                  </a:lnTo>
                  <a:lnTo>
                    <a:pt x="280" y="160"/>
                  </a:lnTo>
                  <a:lnTo>
                    <a:pt x="275" y="161"/>
                  </a:lnTo>
                  <a:lnTo>
                    <a:pt x="269" y="161"/>
                  </a:lnTo>
                  <a:lnTo>
                    <a:pt x="264" y="161"/>
                  </a:lnTo>
                  <a:lnTo>
                    <a:pt x="258" y="162"/>
                  </a:lnTo>
                  <a:lnTo>
                    <a:pt x="252" y="163"/>
                  </a:lnTo>
                  <a:lnTo>
                    <a:pt x="247" y="163"/>
                  </a:lnTo>
                  <a:lnTo>
                    <a:pt x="241" y="163"/>
                  </a:lnTo>
                  <a:lnTo>
                    <a:pt x="236" y="163"/>
                  </a:lnTo>
                  <a:lnTo>
                    <a:pt x="230" y="162"/>
                  </a:lnTo>
                  <a:lnTo>
                    <a:pt x="225" y="161"/>
                  </a:lnTo>
                  <a:lnTo>
                    <a:pt x="219" y="160"/>
                  </a:lnTo>
                  <a:lnTo>
                    <a:pt x="215" y="159"/>
                  </a:lnTo>
                  <a:lnTo>
                    <a:pt x="210" y="157"/>
                  </a:lnTo>
                  <a:lnTo>
                    <a:pt x="205" y="154"/>
                  </a:lnTo>
                  <a:lnTo>
                    <a:pt x="200" y="151"/>
                  </a:lnTo>
                  <a:lnTo>
                    <a:pt x="196" y="148"/>
                  </a:lnTo>
                  <a:lnTo>
                    <a:pt x="192" y="144"/>
                  </a:lnTo>
                  <a:lnTo>
                    <a:pt x="188" y="141"/>
                  </a:lnTo>
                  <a:lnTo>
                    <a:pt x="184" y="137"/>
                  </a:lnTo>
                  <a:lnTo>
                    <a:pt x="180" y="132"/>
                  </a:lnTo>
                  <a:lnTo>
                    <a:pt x="176" y="128"/>
                  </a:lnTo>
                  <a:lnTo>
                    <a:pt x="171" y="124"/>
                  </a:lnTo>
                  <a:lnTo>
                    <a:pt x="168" y="119"/>
                  </a:lnTo>
                  <a:lnTo>
                    <a:pt x="164" y="114"/>
                  </a:lnTo>
                  <a:lnTo>
                    <a:pt x="160" y="108"/>
                  </a:lnTo>
                  <a:lnTo>
                    <a:pt x="155" y="102"/>
                  </a:lnTo>
                  <a:lnTo>
                    <a:pt x="154" y="99"/>
                  </a:lnTo>
                  <a:lnTo>
                    <a:pt x="151" y="97"/>
                  </a:lnTo>
                  <a:lnTo>
                    <a:pt x="148" y="96"/>
                  </a:lnTo>
                  <a:lnTo>
                    <a:pt x="145" y="95"/>
                  </a:lnTo>
                  <a:lnTo>
                    <a:pt x="142" y="96"/>
                  </a:lnTo>
                  <a:lnTo>
                    <a:pt x="138" y="97"/>
                  </a:lnTo>
                  <a:lnTo>
                    <a:pt x="135" y="100"/>
                  </a:lnTo>
                  <a:lnTo>
                    <a:pt x="131" y="102"/>
                  </a:lnTo>
                  <a:lnTo>
                    <a:pt x="126" y="107"/>
                  </a:lnTo>
                  <a:lnTo>
                    <a:pt x="122" y="111"/>
                  </a:lnTo>
                  <a:lnTo>
                    <a:pt x="118" y="116"/>
                  </a:lnTo>
                  <a:lnTo>
                    <a:pt x="114" y="121"/>
                  </a:lnTo>
                  <a:lnTo>
                    <a:pt x="109" y="127"/>
                  </a:lnTo>
                  <a:lnTo>
                    <a:pt x="105" y="132"/>
                  </a:lnTo>
                  <a:lnTo>
                    <a:pt x="101" y="137"/>
                  </a:lnTo>
                  <a:lnTo>
                    <a:pt x="95" y="143"/>
                  </a:lnTo>
                  <a:lnTo>
                    <a:pt x="91" y="142"/>
                  </a:lnTo>
                  <a:lnTo>
                    <a:pt x="86" y="141"/>
                  </a:lnTo>
                  <a:lnTo>
                    <a:pt x="82" y="141"/>
                  </a:lnTo>
                  <a:lnTo>
                    <a:pt x="79" y="140"/>
                  </a:lnTo>
                  <a:lnTo>
                    <a:pt x="75" y="139"/>
                  </a:lnTo>
                  <a:lnTo>
                    <a:pt x="71" y="138"/>
                  </a:lnTo>
                  <a:lnTo>
                    <a:pt x="67" y="137"/>
                  </a:lnTo>
                  <a:lnTo>
                    <a:pt x="64" y="136"/>
                  </a:lnTo>
                  <a:lnTo>
                    <a:pt x="61" y="135"/>
                  </a:lnTo>
                  <a:lnTo>
                    <a:pt x="57" y="134"/>
                  </a:lnTo>
                  <a:lnTo>
                    <a:pt x="54" y="132"/>
                  </a:lnTo>
                  <a:lnTo>
                    <a:pt x="51" y="131"/>
                  </a:lnTo>
                  <a:lnTo>
                    <a:pt x="48" y="130"/>
                  </a:lnTo>
                  <a:lnTo>
                    <a:pt x="45" y="128"/>
                  </a:lnTo>
                  <a:lnTo>
                    <a:pt x="41" y="126"/>
                  </a:lnTo>
                  <a:lnTo>
                    <a:pt x="38" y="124"/>
                  </a:lnTo>
                  <a:lnTo>
                    <a:pt x="33" y="120"/>
                  </a:lnTo>
                  <a:lnTo>
                    <a:pt x="26" y="114"/>
                  </a:lnTo>
                  <a:lnTo>
                    <a:pt x="20" y="109"/>
                  </a:lnTo>
                  <a:lnTo>
                    <a:pt x="15" y="103"/>
                  </a:lnTo>
                  <a:lnTo>
                    <a:pt x="10" y="97"/>
                  </a:lnTo>
                  <a:lnTo>
                    <a:pt x="5" y="91"/>
                  </a:lnTo>
                  <a:lnTo>
                    <a:pt x="2" y="85"/>
                  </a:lnTo>
                  <a:lnTo>
                    <a:pt x="0" y="80"/>
                  </a:lnTo>
                  <a:lnTo>
                    <a:pt x="0" y="74"/>
                  </a:lnTo>
                  <a:lnTo>
                    <a:pt x="0" y="68"/>
                  </a:lnTo>
                  <a:lnTo>
                    <a:pt x="1" y="62"/>
                  </a:lnTo>
                  <a:lnTo>
                    <a:pt x="2" y="57"/>
                  </a:lnTo>
                  <a:lnTo>
                    <a:pt x="4" y="51"/>
                  </a:lnTo>
                  <a:lnTo>
                    <a:pt x="6" y="45"/>
                  </a:lnTo>
                  <a:lnTo>
                    <a:pt x="8" y="39"/>
                  </a:lnTo>
                  <a:lnTo>
                    <a:pt x="10" y="33"/>
                  </a:lnTo>
                  <a:lnTo>
                    <a:pt x="12" y="30"/>
                  </a:lnTo>
                  <a:lnTo>
                    <a:pt x="15" y="27"/>
                  </a:lnTo>
                  <a:lnTo>
                    <a:pt x="18" y="24"/>
                  </a:lnTo>
                  <a:lnTo>
                    <a:pt x="21" y="22"/>
                  </a:lnTo>
                  <a:lnTo>
                    <a:pt x="25" y="20"/>
                  </a:lnTo>
                  <a:lnTo>
                    <a:pt x="29" y="18"/>
                  </a:lnTo>
                  <a:lnTo>
                    <a:pt x="33" y="17"/>
                  </a:lnTo>
                  <a:lnTo>
                    <a:pt x="37" y="17"/>
                  </a:lnTo>
                  <a:lnTo>
                    <a:pt x="49" y="15"/>
                  </a:lnTo>
                  <a:lnTo>
                    <a:pt x="62" y="15"/>
                  </a:lnTo>
                  <a:lnTo>
                    <a:pt x="74" y="14"/>
                  </a:lnTo>
                  <a:lnTo>
                    <a:pt x="87" y="13"/>
                  </a:lnTo>
                  <a:lnTo>
                    <a:pt x="99" y="12"/>
                  </a:lnTo>
                  <a:lnTo>
                    <a:pt x="112" y="12"/>
                  </a:lnTo>
                  <a:lnTo>
                    <a:pt x="125" y="11"/>
                  </a:lnTo>
                  <a:lnTo>
                    <a:pt x="137" y="11"/>
                  </a:lnTo>
                  <a:lnTo>
                    <a:pt x="150" y="10"/>
                  </a:lnTo>
                  <a:lnTo>
                    <a:pt x="162" y="10"/>
                  </a:lnTo>
                  <a:lnTo>
                    <a:pt x="175" y="8"/>
                  </a:lnTo>
                  <a:lnTo>
                    <a:pt x="187" y="8"/>
                  </a:lnTo>
                  <a:lnTo>
                    <a:pt x="200" y="8"/>
                  </a:lnTo>
                  <a:lnTo>
                    <a:pt x="213" y="7"/>
                  </a:lnTo>
                  <a:lnTo>
                    <a:pt x="225" y="7"/>
                  </a:lnTo>
                  <a:lnTo>
                    <a:pt x="238" y="6"/>
                  </a:lnTo>
                  <a:lnTo>
                    <a:pt x="251" y="6"/>
                  </a:lnTo>
                  <a:lnTo>
                    <a:pt x="263" y="5"/>
                  </a:lnTo>
                  <a:lnTo>
                    <a:pt x="275" y="5"/>
                  </a:lnTo>
                  <a:lnTo>
                    <a:pt x="288" y="5"/>
                  </a:lnTo>
                  <a:lnTo>
                    <a:pt x="301" y="4"/>
                  </a:lnTo>
                  <a:lnTo>
                    <a:pt x="313" y="4"/>
                  </a:lnTo>
                  <a:lnTo>
                    <a:pt x="326" y="4"/>
                  </a:lnTo>
                  <a:lnTo>
                    <a:pt x="339" y="3"/>
                  </a:lnTo>
                  <a:lnTo>
                    <a:pt x="351" y="3"/>
                  </a:lnTo>
                  <a:lnTo>
                    <a:pt x="363" y="2"/>
                  </a:lnTo>
                  <a:lnTo>
                    <a:pt x="376" y="2"/>
                  </a:lnTo>
                  <a:lnTo>
                    <a:pt x="389" y="1"/>
                  </a:lnTo>
                  <a:lnTo>
                    <a:pt x="401" y="1"/>
                  </a:lnTo>
                  <a:lnTo>
                    <a:pt x="414" y="1"/>
                  </a:lnTo>
                  <a:lnTo>
                    <a:pt x="427" y="0"/>
                  </a:lnTo>
                  <a:lnTo>
                    <a:pt x="439" y="0"/>
                  </a:lnTo>
                  <a:lnTo>
                    <a:pt x="190" y="60"/>
                  </a:lnTo>
                  <a:lnTo>
                    <a:pt x="197" y="58"/>
                  </a:lnTo>
                  <a:lnTo>
                    <a:pt x="205" y="57"/>
                  </a:lnTo>
                  <a:lnTo>
                    <a:pt x="214" y="55"/>
                  </a:lnTo>
                  <a:lnTo>
                    <a:pt x="223" y="54"/>
                  </a:lnTo>
                  <a:lnTo>
                    <a:pt x="233" y="53"/>
                  </a:lnTo>
                  <a:lnTo>
                    <a:pt x="243" y="52"/>
                  </a:lnTo>
                  <a:lnTo>
                    <a:pt x="253" y="51"/>
                  </a:lnTo>
                  <a:lnTo>
                    <a:pt x="264" y="51"/>
                  </a:lnTo>
                  <a:lnTo>
                    <a:pt x="275" y="50"/>
                  </a:lnTo>
                  <a:lnTo>
                    <a:pt x="285" y="50"/>
                  </a:lnTo>
                  <a:lnTo>
                    <a:pt x="295" y="50"/>
                  </a:lnTo>
                  <a:lnTo>
                    <a:pt x="305" y="50"/>
                  </a:lnTo>
                  <a:lnTo>
                    <a:pt x="314" y="51"/>
                  </a:lnTo>
                  <a:lnTo>
                    <a:pt x="323" y="51"/>
                  </a:lnTo>
                  <a:lnTo>
                    <a:pt x="330" y="52"/>
                  </a:lnTo>
                  <a:lnTo>
                    <a:pt x="337" y="54"/>
                  </a:lnTo>
                  <a:lnTo>
                    <a:pt x="336" y="61"/>
                  </a:lnTo>
                  <a:lnTo>
                    <a:pt x="334" y="68"/>
                  </a:lnTo>
                  <a:lnTo>
                    <a:pt x="331" y="75"/>
                  </a:lnTo>
                  <a:lnTo>
                    <a:pt x="329" y="82"/>
                  </a:lnTo>
                  <a:lnTo>
                    <a:pt x="326" y="90"/>
                  </a:lnTo>
                  <a:lnTo>
                    <a:pt x="321" y="96"/>
                  </a:lnTo>
                  <a:lnTo>
                    <a:pt x="317" y="103"/>
                  </a:lnTo>
                  <a:lnTo>
                    <a:pt x="313" y="109"/>
                  </a:lnTo>
                  <a:lnTo>
                    <a:pt x="308" y="115"/>
                  </a:lnTo>
                  <a:lnTo>
                    <a:pt x="303" y="120"/>
                  </a:lnTo>
                  <a:lnTo>
                    <a:pt x="297" y="125"/>
                  </a:lnTo>
                  <a:lnTo>
                    <a:pt x="291" y="129"/>
                  </a:lnTo>
                  <a:lnTo>
                    <a:pt x="284" y="132"/>
                  </a:lnTo>
                  <a:lnTo>
                    <a:pt x="278" y="135"/>
                  </a:lnTo>
                  <a:lnTo>
                    <a:pt x="271" y="136"/>
                  </a:lnTo>
                  <a:lnTo>
                    <a:pt x="264" y="137"/>
                  </a:lnTo>
                  <a:lnTo>
                    <a:pt x="256" y="137"/>
                  </a:lnTo>
                  <a:lnTo>
                    <a:pt x="249" y="135"/>
                  </a:lnTo>
                  <a:lnTo>
                    <a:pt x="243" y="134"/>
                  </a:lnTo>
                  <a:lnTo>
                    <a:pt x="236" y="130"/>
                  </a:lnTo>
                  <a:lnTo>
                    <a:pt x="229" y="127"/>
                  </a:lnTo>
                  <a:lnTo>
                    <a:pt x="223" y="122"/>
                  </a:lnTo>
                  <a:lnTo>
                    <a:pt x="217" y="117"/>
                  </a:lnTo>
                  <a:lnTo>
                    <a:pt x="212" y="112"/>
                  </a:lnTo>
                  <a:lnTo>
                    <a:pt x="207" y="106"/>
                  </a:lnTo>
                  <a:lnTo>
                    <a:pt x="203" y="100"/>
                  </a:lnTo>
                  <a:lnTo>
                    <a:pt x="199" y="93"/>
                  </a:lnTo>
                  <a:lnTo>
                    <a:pt x="196" y="87"/>
                  </a:lnTo>
                  <a:lnTo>
                    <a:pt x="193" y="80"/>
                  </a:lnTo>
                  <a:lnTo>
                    <a:pt x="191" y="73"/>
                  </a:lnTo>
                  <a:lnTo>
                    <a:pt x="190" y="67"/>
                  </a:lnTo>
                  <a:lnTo>
                    <a:pt x="190" y="60"/>
                  </a:lnTo>
                  <a:lnTo>
                    <a:pt x="134" y="48"/>
                  </a:lnTo>
                  <a:lnTo>
                    <a:pt x="129" y="48"/>
                  </a:lnTo>
                  <a:lnTo>
                    <a:pt x="124" y="47"/>
                  </a:lnTo>
                  <a:lnTo>
                    <a:pt x="117" y="47"/>
                  </a:lnTo>
                  <a:lnTo>
                    <a:pt x="110" y="46"/>
                  </a:lnTo>
                  <a:lnTo>
                    <a:pt x="102" y="46"/>
                  </a:lnTo>
                  <a:lnTo>
                    <a:pt x="95" y="46"/>
                  </a:lnTo>
                  <a:lnTo>
                    <a:pt x="87" y="46"/>
                  </a:lnTo>
                  <a:lnTo>
                    <a:pt x="79" y="46"/>
                  </a:lnTo>
                  <a:lnTo>
                    <a:pt x="70" y="47"/>
                  </a:lnTo>
                  <a:lnTo>
                    <a:pt x="63" y="47"/>
                  </a:lnTo>
                  <a:lnTo>
                    <a:pt x="55" y="48"/>
                  </a:lnTo>
                  <a:lnTo>
                    <a:pt x="47" y="49"/>
                  </a:lnTo>
                  <a:lnTo>
                    <a:pt x="41" y="50"/>
                  </a:lnTo>
                  <a:lnTo>
                    <a:pt x="35" y="51"/>
                  </a:lnTo>
                  <a:lnTo>
                    <a:pt x="30" y="52"/>
                  </a:lnTo>
                  <a:lnTo>
                    <a:pt x="25" y="54"/>
                  </a:lnTo>
                  <a:lnTo>
                    <a:pt x="25" y="60"/>
                  </a:lnTo>
                  <a:lnTo>
                    <a:pt x="27" y="65"/>
                  </a:lnTo>
                  <a:lnTo>
                    <a:pt x="29" y="71"/>
                  </a:lnTo>
                  <a:lnTo>
                    <a:pt x="31" y="75"/>
                  </a:lnTo>
                  <a:lnTo>
                    <a:pt x="34" y="81"/>
                  </a:lnTo>
                  <a:lnTo>
                    <a:pt x="38" y="85"/>
                  </a:lnTo>
                  <a:lnTo>
                    <a:pt x="41" y="90"/>
                  </a:lnTo>
                  <a:lnTo>
                    <a:pt x="46" y="94"/>
                  </a:lnTo>
                  <a:lnTo>
                    <a:pt x="50" y="97"/>
                  </a:lnTo>
                  <a:lnTo>
                    <a:pt x="54" y="101"/>
                  </a:lnTo>
                  <a:lnTo>
                    <a:pt x="59" y="104"/>
                  </a:lnTo>
                  <a:lnTo>
                    <a:pt x="64" y="106"/>
                  </a:lnTo>
                  <a:lnTo>
                    <a:pt x="69" y="108"/>
                  </a:lnTo>
                  <a:lnTo>
                    <a:pt x="74" y="109"/>
                  </a:lnTo>
                  <a:lnTo>
                    <a:pt x="80" y="110"/>
                  </a:lnTo>
                  <a:lnTo>
                    <a:pt x="85" y="110"/>
                  </a:lnTo>
                  <a:lnTo>
                    <a:pt x="90" y="109"/>
                  </a:lnTo>
                  <a:lnTo>
                    <a:pt x="95" y="108"/>
                  </a:lnTo>
                  <a:lnTo>
                    <a:pt x="100" y="105"/>
                  </a:lnTo>
                  <a:lnTo>
                    <a:pt x="105" y="102"/>
                  </a:lnTo>
                  <a:lnTo>
                    <a:pt x="109" y="100"/>
                  </a:lnTo>
                  <a:lnTo>
                    <a:pt x="113" y="95"/>
                  </a:lnTo>
                  <a:lnTo>
                    <a:pt x="117" y="91"/>
                  </a:lnTo>
                  <a:lnTo>
                    <a:pt x="120" y="87"/>
                  </a:lnTo>
                  <a:lnTo>
                    <a:pt x="124" y="82"/>
                  </a:lnTo>
                  <a:lnTo>
                    <a:pt x="126" y="77"/>
                  </a:lnTo>
                  <a:lnTo>
                    <a:pt x="129" y="72"/>
                  </a:lnTo>
                  <a:lnTo>
                    <a:pt x="131" y="67"/>
                  </a:lnTo>
                  <a:lnTo>
                    <a:pt x="132" y="62"/>
                  </a:lnTo>
                  <a:lnTo>
                    <a:pt x="133" y="57"/>
                  </a:lnTo>
                  <a:lnTo>
                    <a:pt x="134" y="52"/>
                  </a:lnTo>
                  <a:lnTo>
                    <a:pt x="134" y="48"/>
                  </a:lnTo>
                  <a:lnTo>
                    <a:pt x="439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" name="Freeform 106"/>
            <p:cNvSpPr>
              <a:spLocks/>
            </p:cNvSpPr>
            <p:nvPr/>
          </p:nvSpPr>
          <p:spPr bwMode="auto">
            <a:xfrm>
              <a:off x="4592" y="454"/>
              <a:ext cx="457" cy="164"/>
            </a:xfrm>
            <a:custGeom>
              <a:avLst/>
              <a:gdLst>
                <a:gd name="T0" fmla="*/ 443 w 457"/>
                <a:gd name="T1" fmla="*/ 4 h 164"/>
                <a:gd name="T2" fmla="*/ 453 w 457"/>
                <a:gd name="T3" fmla="*/ 22 h 164"/>
                <a:gd name="T4" fmla="*/ 456 w 457"/>
                <a:gd name="T5" fmla="*/ 42 h 164"/>
                <a:gd name="T6" fmla="*/ 447 w 457"/>
                <a:gd name="T7" fmla="*/ 51 h 164"/>
                <a:gd name="T8" fmla="*/ 437 w 457"/>
                <a:gd name="T9" fmla="*/ 56 h 164"/>
                <a:gd name="T10" fmla="*/ 428 w 457"/>
                <a:gd name="T11" fmla="*/ 61 h 164"/>
                <a:gd name="T12" fmla="*/ 420 w 457"/>
                <a:gd name="T13" fmla="*/ 67 h 164"/>
                <a:gd name="T14" fmla="*/ 413 w 457"/>
                <a:gd name="T15" fmla="*/ 73 h 164"/>
                <a:gd name="T16" fmla="*/ 404 w 457"/>
                <a:gd name="T17" fmla="*/ 82 h 164"/>
                <a:gd name="T18" fmla="*/ 391 w 457"/>
                <a:gd name="T19" fmla="*/ 97 h 164"/>
                <a:gd name="T20" fmla="*/ 378 w 457"/>
                <a:gd name="T21" fmla="*/ 110 h 164"/>
                <a:gd name="T22" fmla="*/ 366 w 457"/>
                <a:gd name="T23" fmla="*/ 122 h 164"/>
                <a:gd name="T24" fmla="*/ 353 w 457"/>
                <a:gd name="T25" fmla="*/ 134 h 164"/>
                <a:gd name="T26" fmla="*/ 340 w 457"/>
                <a:gd name="T27" fmla="*/ 146 h 164"/>
                <a:gd name="T28" fmla="*/ 331 w 457"/>
                <a:gd name="T29" fmla="*/ 151 h 164"/>
                <a:gd name="T30" fmla="*/ 321 w 457"/>
                <a:gd name="T31" fmla="*/ 154 h 164"/>
                <a:gd name="T32" fmla="*/ 308 w 457"/>
                <a:gd name="T33" fmla="*/ 157 h 164"/>
                <a:gd name="T34" fmla="*/ 291 w 457"/>
                <a:gd name="T35" fmla="*/ 158 h 164"/>
                <a:gd name="T36" fmla="*/ 275 w 457"/>
                <a:gd name="T37" fmla="*/ 161 h 164"/>
                <a:gd name="T38" fmla="*/ 258 w 457"/>
                <a:gd name="T39" fmla="*/ 162 h 164"/>
                <a:gd name="T40" fmla="*/ 241 w 457"/>
                <a:gd name="T41" fmla="*/ 163 h 164"/>
                <a:gd name="T42" fmla="*/ 225 w 457"/>
                <a:gd name="T43" fmla="*/ 161 h 164"/>
                <a:gd name="T44" fmla="*/ 210 w 457"/>
                <a:gd name="T45" fmla="*/ 157 h 164"/>
                <a:gd name="T46" fmla="*/ 196 w 457"/>
                <a:gd name="T47" fmla="*/ 148 h 164"/>
                <a:gd name="T48" fmla="*/ 184 w 457"/>
                <a:gd name="T49" fmla="*/ 137 h 164"/>
                <a:gd name="T50" fmla="*/ 171 w 457"/>
                <a:gd name="T51" fmla="*/ 124 h 164"/>
                <a:gd name="T52" fmla="*/ 160 w 457"/>
                <a:gd name="T53" fmla="*/ 108 h 164"/>
                <a:gd name="T54" fmla="*/ 151 w 457"/>
                <a:gd name="T55" fmla="*/ 97 h 164"/>
                <a:gd name="T56" fmla="*/ 142 w 457"/>
                <a:gd name="T57" fmla="*/ 96 h 164"/>
                <a:gd name="T58" fmla="*/ 131 w 457"/>
                <a:gd name="T59" fmla="*/ 102 h 164"/>
                <a:gd name="T60" fmla="*/ 118 w 457"/>
                <a:gd name="T61" fmla="*/ 116 h 164"/>
                <a:gd name="T62" fmla="*/ 105 w 457"/>
                <a:gd name="T63" fmla="*/ 132 h 164"/>
                <a:gd name="T64" fmla="*/ 91 w 457"/>
                <a:gd name="T65" fmla="*/ 142 h 164"/>
                <a:gd name="T66" fmla="*/ 79 w 457"/>
                <a:gd name="T67" fmla="*/ 140 h 164"/>
                <a:gd name="T68" fmla="*/ 67 w 457"/>
                <a:gd name="T69" fmla="*/ 137 h 164"/>
                <a:gd name="T70" fmla="*/ 57 w 457"/>
                <a:gd name="T71" fmla="*/ 134 h 164"/>
                <a:gd name="T72" fmla="*/ 48 w 457"/>
                <a:gd name="T73" fmla="*/ 130 h 164"/>
                <a:gd name="T74" fmla="*/ 38 w 457"/>
                <a:gd name="T75" fmla="*/ 124 h 164"/>
                <a:gd name="T76" fmla="*/ 20 w 457"/>
                <a:gd name="T77" fmla="*/ 109 h 164"/>
                <a:gd name="T78" fmla="*/ 5 w 457"/>
                <a:gd name="T79" fmla="*/ 91 h 164"/>
                <a:gd name="T80" fmla="*/ 0 w 457"/>
                <a:gd name="T81" fmla="*/ 74 h 164"/>
                <a:gd name="T82" fmla="*/ 2 w 457"/>
                <a:gd name="T83" fmla="*/ 57 h 164"/>
                <a:gd name="T84" fmla="*/ 8 w 457"/>
                <a:gd name="T85" fmla="*/ 39 h 164"/>
                <a:gd name="T86" fmla="*/ 15 w 457"/>
                <a:gd name="T87" fmla="*/ 27 h 164"/>
                <a:gd name="T88" fmla="*/ 25 w 457"/>
                <a:gd name="T89" fmla="*/ 20 h 164"/>
                <a:gd name="T90" fmla="*/ 37 w 457"/>
                <a:gd name="T91" fmla="*/ 17 h 164"/>
                <a:gd name="T92" fmla="*/ 74 w 457"/>
                <a:gd name="T93" fmla="*/ 14 h 164"/>
                <a:gd name="T94" fmla="*/ 112 w 457"/>
                <a:gd name="T95" fmla="*/ 12 h 164"/>
                <a:gd name="T96" fmla="*/ 150 w 457"/>
                <a:gd name="T97" fmla="*/ 10 h 164"/>
                <a:gd name="T98" fmla="*/ 187 w 457"/>
                <a:gd name="T99" fmla="*/ 8 h 164"/>
                <a:gd name="T100" fmla="*/ 225 w 457"/>
                <a:gd name="T101" fmla="*/ 7 h 164"/>
                <a:gd name="T102" fmla="*/ 263 w 457"/>
                <a:gd name="T103" fmla="*/ 5 h 164"/>
                <a:gd name="T104" fmla="*/ 301 w 457"/>
                <a:gd name="T105" fmla="*/ 4 h 164"/>
                <a:gd name="T106" fmla="*/ 339 w 457"/>
                <a:gd name="T107" fmla="*/ 3 h 164"/>
                <a:gd name="T108" fmla="*/ 376 w 457"/>
                <a:gd name="T109" fmla="*/ 2 h 164"/>
                <a:gd name="T110" fmla="*/ 414 w 457"/>
                <a:gd name="T111" fmla="*/ 1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57" h="164">
                  <a:moveTo>
                    <a:pt x="439" y="0"/>
                  </a:moveTo>
                  <a:lnTo>
                    <a:pt x="439" y="0"/>
                  </a:lnTo>
                  <a:lnTo>
                    <a:pt x="443" y="4"/>
                  </a:lnTo>
                  <a:lnTo>
                    <a:pt x="447" y="8"/>
                  </a:lnTo>
                  <a:lnTo>
                    <a:pt x="450" y="15"/>
                  </a:lnTo>
                  <a:lnTo>
                    <a:pt x="453" y="22"/>
                  </a:lnTo>
                  <a:lnTo>
                    <a:pt x="454" y="29"/>
                  </a:lnTo>
                  <a:lnTo>
                    <a:pt x="455" y="36"/>
                  </a:lnTo>
                  <a:lnTo>
                    <a:pt x="456" y="42"/>
                  </a:lnTo>
                  <a:lnTo>
                    <a:pt x="455" y="48"/>
                  </a:lnTo>
                  <a:lnTo>
                    <a:pt x="451" y="50"/>
                  </a:lnTo>
                  <a:lnTo>
                    <a:pt x="447" y="51"/>
                  </a:lnTo>
                  <a:lnTo>
                    <a:pt x="444" y="53"/>
                  </a:lnTo>
                  <a:lnTo>
                    <a:pt x="440" y="55"/>
                  </a:lnTo>
                  <a:lnTo>
                    <a:pt x="437" y="56"/>
                  </a:lnTo>
                  <a:lnTo>
                    <a:pt x="434" y="58"/>
                  </a:lnTo>
                  <a:lnTo>
                    <a:pt x="431" y="60"/>
                  </a:lnTo>
                  <a:lnTo>
                    <a:pt x="428" y="61"/>
                  </a:lnTo>
                  <a:lnTo>
                    <a:pt x="425" y="63"/>
                  </a:lnTo>
                  <a:lnTo>
                    <a:pt x="423" y="65"/>
                  </a:lnTo>
                  <a:lnTo>
                    <a:pt x="420" y="67"/>
                  </a:lnTo>
                  <a:lnTo>
                    <a:pt x="418" y="69"/>
                  </a:lnTo>
                  <a:lnTo>
                    <a:pt x="416" y="71"/>
                  </a:lnTo>
                  <a:lnTo>
                    <a:pt x="413" y="73"/>
                  </a:lnTo>
                  <a:lnTo>
                    <a:pt x="411" y="75"/>
                  </a:lnTo>
                  <a:lnTo>
                    <a:pt x="409" y="78"/>
                  </a:lnTo>
                  <a:lnTo>
                    <a:pt x="404" y="82"/>
                  </a:lnTo>
                  <a:lnTo>
                    <a:pt x="399" y="87"/>
                  </a:lnTo>
                  <a:lnTo>
                    <a:pt x="395" y="92"/>
                  </a:lnTo>
                  <a:lnTo>
                    <a:pt x="391" y="97"/>
                  </a:lnTo>
                  <a:lnTo>
                    <a:pt x="387" y="101"/>
                  </a:lnTo>
                  <a:lnTo>
                    <a:pt x="383" y="105"/>
                  </a:lnTo>
                  <a:lnTo>
                    <a:pt x="378" y="110"/>
                  </a:lnTo>
                  <a:lnTo>
                    <a:pt x="375" y="114"/>
                  </a:lnTo>
                  <a:lnTo>
                    <a:pt x="370" y="118"/>
                  </a:lnTo>
                  <a:lnTo>
                    <a:pt x="366" y="122"/>
                  </a:lnTo>
                  <a:lnTo>
                    <a:pt x="362" y="126"/>
                  </a:lnTo>
                  <a:lnTo>
                    <a:pt x="357" y="130"/>
                  </a:lnTo>
                  <a:lnTo>
                    <a:pt x="353" y="134"/>
                  </a:lnTo>
                  <a:lnTo>
                    <a:pt x="349" y="138"/>
                  </a:lnTo>
                  <a:lnTo>
                    <a:pt x="344" y="142"/>
                  </a:lnTo>
                  <a:lnTo>
                    <a:pt x="340" y="146"/>
                  </a:lnTo>
                  <a:lnTo>
                    <a:pt x="337" y="148"/>
                  </a:lnTo>
                  <a:lnTo>
                    <a:pt x="334" y="150"/>
                  </a:lnTo>
                  <a:lnTo>
                    <a:pt x="331" y="151"/>
                  </a:lnTo>
                  <a:lnTo>
                    <a:pt x="328" y="152"/>
                  </a:lnTo>
                  <a:lnTo>
                    <a:pt x="324" y="154"/>
                  </a:lnTo>
                  <a:lnTo>
                    <a:pt x="321" y="154"/>
                  </a:lnTo>
                  <a:lnTo>
                    <a:pt x="317" y="155"/>
                  </a:lnTo>
                  <a:lnTo>
                    <a:pt x="314" y="155"/>
                  </a:lnTo>
                  <a:lnTo>
                    <a:pt x="308" y="157"/>
                  </a:lnTo>
                  <a:lnTo>
                    <a:pt x="303" y="157"/>
                  </a:lnTo>
                  <a:lnTo>
                    <a:pt x="297" y="158"/>
                  </a:lnTo>
                  <a:lnTo>
                    <a:pt x="291" y="158"/>
                  </a:lnTo>
                  <a:lnTo>
                    <a:pt x="285" y="159"/>
                  </a:lnTo>
                  <a:lnTo>
                    <a:pt x="280" y="160"/>
                  </a:lnTo>
                  <a:lnTo>
                    <a:pt x="275" y="161"/>
                  </a:lnTo>
                  <a:lnTo>
                    <a:pt x="269" y="161"/>
                  </a:lnTo>
                  <a:lnTo>
                    <a:pt x="264" y="161"/>
                  </a:lnTo>
                  <a:lnTo>
                    <a:pt x="258" y="162"/>
                  </a:lnTo>
                  <a:lnTo>
                    <a:pt x="252" y="163"/>
                  </a:lnTo>
                  <a:lnTo>
                    <a:pt x="247" y="163"/>
                  </a:lnTo>
                  <a:lnTo>
                    <a:pt x="241" y="163"/>
                  </a:lnTo>
                  <a:lnTo>
                    <a:pt x="236" y="163"/>
                  </a:lnTo>
                  <a:lnTo>
                    <a:pt x="230" y="162"/>
                  </a:lnTo>
                  <a:lnTo>
                    <a:pt x="225" y="161"/>
                  </a:lnTo>
                  <a:lnTo>
                    <a:pt x="219" y="160"/>
                  </a:lnTo>
                  <a:lnTo>
                    <a:pt x="215" y="159"/>
                  </a:lnTo>
                  <a:lnTo>
                    <a:pt x="210" y="157"/>
                  </a:lnTo>
                  <a:lnTo>
                    <a:pt x="205" y="154"/>
                  </a:lnTo>
                  <a:lnTo>
                    <a:pt x="200" y="151"/>
                  </a:lnTo>
                  <a:lnTo>
                    <a:pt x="196" y="148"/>
                  </a:lnTo>
                  <a:lnTo>
                    <a:pt x="192" y="144"/>
                  </a:lnTo>
                  <a:lnTo>
                    <a:pt x="188" y="141"/>
                  </a:lnTo>
                  <a:lnTo>
                    <a:pt x="184" y="137"/>
                  </a:lnTo>
                  <a:lnTo>
                    <a:pt x="180" y="132"/>
                  </a:lnTo>
                  <a:lnTo>
                    <a:pt x="176" y="128"/>
                  </a:lnTo>
                  <a:lnTo>
                    <a:pt x="171" y="124"/>
                  </a:lnTo>
                  <a:lnTo>
                    <a:pt x="168" y="119"/>
                  </a:lnTo>
                  <a:lnTo>
                    <a:pt x="164" y="114"/>
                  </a:lnTo>
                  <a:lnTo>
                    <a:pt x="160" y="108"/>
                  </a:lnTo>
                  <a:lnTo>
                    <a:pt x="155" y="102"/>
                  </a:lnTo>
                  <a:lnTo>
                    <a:pt x="154" y="99"/>
                  </a:lnTo>
                  <a:lnTo>
                    <a:pt x="151" y="97"/>
                  </a:lnTo>
                  <a:lnTo>
                    <a:pt x="148" y="96"/>
                  </a:lnTo>
                  <a:lnTo>
                    <a:pt x="145" y="95"/>
                  </a:lnTo>
                  <a:lnTo>
                    <a:pt x="142" y="96"/>
                  </a:lnTo>
                  <a:lnTo>
                    <a:pt x="138" y="97"/>
                  </a:lnTo>
                  <a:lnTo>
                    <a:pt x="135" y="100"/>
                  </a:lnTo>
                  <a:lnTo>
                    <a:pt x="131" y="102"/>
                  </a:lnTo>
                  <a:lnTo>
                    <a:pt x="126" y="107"/>
                  </a:lnTo>
                  <a:lnTo>
                    <a:pt x="122" y="111"/>
                  </a:lnTo>
                  <a:lnTo>
                    <a:pt x="118" y="116"/>
                  </a:lnTo>
                  <a:lnTo>
                    <a:pt x="114" y="121"/>
                  </a:lnTo>
                  <a:lnTo>
                    <a:pt x="109" y="127"/>
                  </a:lnTo>
                  <a:lnTo>
                    <a:pt x="105" y="132"/>
                  </a:lnTo>
                  <a:lnTo>
                    <a:pt x="101" y="137"/>
                  </a:lnTo>
                  <a:lnTo>
                    <a:pt x="95" y="143"/>
                  </a:lnTo>
                  <a:lnTo>
                    <a:pt x="91" y="142"/>
                  </a:lnTo>
                  <a:lnTo>
                    <a:pt x="86" y="141"/>
                  </a:lnTo>
                  <a:lnTo>
                    <a:pt x="82" y="141"/>
                  </a:lnTo>
                  <a:lnTo>
                    <a:pt x="79" y="140"/>
                  </a:lnTo>
                  <a:lnTo>
                    <a:pt x="75" y="139"/>
                  </a:lnTo>
                  <a:lnTo>
                    <a:pt x="71" y="138"/>
                  </a:lnTo>
                  <a:lnTo>
                    <a:pt x="67" y="137"/>
                  </a:lnTo>
                  <a:lnTo>
                    <a:pt x="64" y="136"/>
                  </a:lnTo>
                  <a:lnTo>
                    <a:pt x="61" y="135"/>
                  </a:lnTo>
                  <a:lnTo>
                    <a:pt x="57" y="134"/>
                  </a:lnTo>
                  <a:lnTo>
                    <a:pt x="54" y="132"/>
                  </a:lnTo>
                  <a:lnTo>
                    <a:pt x="51" y="131"/>
                  </a:lnTo>
                  <a:lnTo>
                    <a:pt x="48" y="130"/>
                  </a:lnTo>
                  <a:lnTo>
                    <a:pt x="45" y="128"/>
                  </a:lnTo>
                  <a:lnTo>
                    <a:pt x="41" y="126"/>
                  </a:lnTo>
                  <a:lnTo>
                    <a:pt x="38" y="124"/>
                  </a:lnTo>
                  <a:lnTo>
                    <a:pt x="33" y="120"/>
                  </a:lnTo>
                  <a:lnTo>
                    <a:pt x="26" y="114"/>
                  </a:lnTo>
                  <a:lnTo>
                    <a:pt x="20" y="109"/>
                  </a:lnTo>
                  <a:lnTo>
                    <a:pt x="15" y="103"/>
                  </a:lnTo>
                  <a:lnTo>
                    <a:pt x="10" y="97"/>
                  </a:lnTo>
                  <a:lnTo>
                    <a:pt x="5" y="91"/>
                  </a:lnTo>
                  <a:lnTo>
                    <a:pt x="2" y="85"/>
                  </a:lnTo>
                  <a:lnTo>
                    <a:pt x="0" y="80"/>
                  </a:lnTo>
                  <a:lnTo>
                    <a:pt x="0" y="74"/>
                  </a:lnTo>
                  <a:lnTo>
                    <a:pt x="0" y="68"/>
                  </a:lnTo>
                  <a:lnTo>
                    <a:pt x="1" y="62"/>
                  </a:lnTo>
                  <a:lnTo>
                    <a:pt x="2" y="57"/>
                  </a:lnTo>
                  <a:lnTo>
                    <a:pt x="4" y="51"/>
                  </a:lnTo>
                  <a:lnTo>
                    <a:pt x="6" y="45"/>
                  </a:lnTo>
                  <a:lnTo>
                    <a:pt x="8" y="39"/>
                  </a:lnTo>
                  <a:lnTo>
                    <a:pt x="10" y="33"/>
                  </a:lnTo>
                  <a:lnTo>
                    <a:pt x="12" y="30"/>
                  </a:lnTo>
                  <a:lnTo>
                    <a:pt x="15" y="27"/>
                  </a:lnTo>
                  <a:lnTo>
                    <a:pt x="18" y="24"/>
                  </a:lnTo>
                  <a:lnTo>
                    <a:pt x="21" y="22"/>
                  </a:lnTo>
                  <a:lnTo>
                    <a:pt x="25" y="20"/>
                  </a:lnTo>
                  <a:lnTo>
                    <a:pt x="29" y="18"/>
                  </a:lnTo>
                  <a:lnTo>
                    <a:pt x="33" y="17"/>
                  </a:lnTo>
                  <a:lnTo>
                    <a:pt x="37" y="17"/>
                  </a:lnTo>
                  <a:lnTo>
                    <a:pt x="49" y="15"/>
                  </a:lnTo>
                  <a:lnTo>
                    <a:pt x="62" y="15"/>
                  </a:lnTo>
                  <a:lnTo>
                    <a:pt x="74" y="14"/>
                  </a:lnTo>
                  <a:lnTo>
                    <a:pt x="87" y="13"/>
                  </a:lnTo>
                  <a:lnTo>
                    <a:pt x="99" y="12"/>
                  </a:lnTo>
                  <a:lnTo>
                    <a:pt x="112" y="12"/>
                  </a:lnTo>
                  <a:lnTo>
                    <a:pt x="125" y="11"/>
                  </a:lnTo>
                  <a:lnTo>
                    <a:pt x="137" y="11"/>
                  </a:lnTo>
                  <a:lnTo>
                    <a:pt x="150" y="10"/>
                  </a:lnTo>
                  <a:lnTo>
                    <a:pt x="162" y="10"/>
                  </a:lnTo>
                  <a:lnTo>
                    <a:pt x="175" y="8"/>
                  </a:lnTo>
                  <a:lnTo>
                    <a:pt x="187" y="8"/>
                  </a:lnTo>
                  <a:lnTo>
                    <a:pt x="200" y="8"/>
                  </a:lnTo>
                  <a:lnTo>
                    <a:pt x="213" y="7"/>
                  </a:lnTo>
                  <a:lnTo>
                    <a:pt x="225" y="7"/>
                  </a:lnTo>
                  <a:lnTo>
                    <a:pt x="238" y="6"/>
                  </a:lnTo>
                  <a:lnTo>
                    <a:pt x="251" y="6"/>
                  </a:lnTo>
                  <a:lnTo>
                    <a:pt x="263" y="5"/>
                  </a:lnTo>
                  <a:lnTo>
                    <a:pt x="275" y="5"/>
                  </a:lnTo>
                  <a:lnTo>
                    <a:pt x="288" y="5"/>
                  </a:lnTo>
                  <a:lnTo>
                    <a:pt x="301" y="4"/>
                  </a:lnTo>
                  <a:lnTo>
                    <a:pt x="313" y="4"/>
                  </a:lnTo>
                  <a:lnTo>
                    <a:pt x="326" y="4"/>
                  </a:lnTo>
                  <a:lnTo>
                    <a:pt x="339" y="3"/>
                  </a:lnTo>
                  <a:lnTo>
                    <a:pt x="351" y="3"/>
                  </a:lnTo>
                  <a:lnTo>
                    <a:pt x="363" y="2"/>
                  </a:lnTo>
                  <a:lnTo>
                    <a:pt x="376" y="2"/>
                  </a:lnTo>
                  <a:lnTo>
                    <a:pt x="389" y="1"/>
                  </a:lnTo>
                  <a:lnTo>
                    <a:pt x="401" y="1"/>
                  </a:lnTo>
                  <a:lnTo>
                    <a:pt x="414" y="1"/>
                  </a:lnTo>
                  <a:lnTo>
                    <a:pt x="427" y="0"/>
                  </a:lnTo>
                  <a:lnTo>
                    <a:pt x="43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1" name="Freeform 107"/>
            <p:cNvSpPr>
              <a:spLocks/>
            </p:cNvSpPr>
            <p:nvPr/>
          </p:nvSpPr>
          <p:spPr bwMode="auto">
            <a:xfrm>
              <a:off x="4783" y="505"/>
              <a:ext cx="148" cy="88"/>
            </a:xfrm>
            <a:custGeom>
              <a:avLst/>
              <a:gdLst>
                <a:gd name="T0" fmla="*/ 0 w 148"/>
                <a:gd name="T1" fmla="*/ 9 h 88"/>
                <a:gd name="T2" fmla="*/ 0 w 148"/>
                <a:gd name="T3" fmla="*/ 9 h 88"/>
                <a:gd name="T4" fmla="*/ 7 w 148"/>
                <a:gd name="T5" fmla="*/ 8 h 88"/>
                <a:gd name="T6" fmla="*/ 15 w 148"/>
                <a:gd name="T7" fmla="*/ 6 h 88"/>
                <a:gd name="T8" fmla="*/ 24 w 148"/>
                <a:gd name="T9" fmla="*/ 5 h 88"/>
                <a:gd name="T10" fmla="*/ 32 w 148"/>
                <a:gd name="T11" fmla="*/ 4 h 88"/>
                <a:gd name="T12" fmla="*/ 42 w 148"/>
                <a:gd name="T13" fmla="*/ 2 h 88"/>
                <a:gd name="T14" fmla="*/ 52 w 148"/>
                <a:gd name="T15" fmla="*/ 1 h 88"/>
                <a:gd name="T16" fmla="*/ 63 w 148"/>
                <a:gd name="T17" fmla="*/ 1 h 88"/>
                <a:gd name="T18" fmla="*/ 74 w 148"/>
                <a:gd name="T19" fmla="*/ 0 h 88"/>
                <a:gd name="T20" fmla="*/ 84 w 148"/>
                <a:gd name="T21" fmla="*/ 0 h 88"/>
                <a:gd name="T22" fmla="*/ 94 w 148"/>
                <a:gd name="T23" fmla="*/ 0 h 88"/>
                <a:gd name="T24" fmla="*/ 105 w 148"/>
                <a:gd name="T25" fmla="*/ 0 h 88"/>
                <a:gd name="T26" fmla="*/ 114 w 148"/>
                <a:gd name="T27" fmla="*/ 0 h 88"/>
                <a:gd name="T28" fmla="*/ 124 w 148"/>
                <a:gd name="T29" fmla="*/ 0 h 88"/>
                <a:gd name="T30" fmla="*/ 132 w 148"/>
                <a:gd name="T31" fmla="*/ 1 h 88"/>
                <a:gd name="T32" fmla="*/ 139 w 148"/>
                <a:gd name="T33" fmla="*/ 2 h 88"/>
                <a:gd name="T34" fmla="*/ 147 w 148"/>
                <a:gd name="T35" fmla="*/ 3 h 88"/>
                <a:gd name="T36" fmla="*/ 145 w 148"/>
                <a:gd name="T37" fmla="*/ 10 h 88"/>
                <a:gd name="T38" fmla="*/ 143 w 148"/>
                <a:gd name="T39" fmla="*/ 18 h 88"/>
                <a:gd name="T40" fmla="*/ 141 w 148"/>
                <a:gd name="T41" fmla="*/ 25 h 88"/>
                <a:gd name="T42" fmla="*/ 138 w 148"/>
                <a:gd name="T43" fmla="*/ 32 h 88"/>
                <a:gd name="T44" fmla="*/ 135 w 148"/>
                <a:gd name="T45" fmla="*/ 39 h 88"/>
                <a:gd name="T46" fmla="*/ 131 w 148"/>
                <a:gd name="T47" fmla="*/ 45 h 88"/>
                <a:gd name="T48" fmla="*/ 127 w 148"/>
                <a:gd name="T49" fmla="*/ 52 h 88"/>
                <a:gd name="T50" fmla="*/ 122 w 148"/>
                <a:gd name="T51" fmla="*/ 58 h 88"/>
                <a:gd name="T52" fmla="*/ 117 w 148"/>
                <a:gd name="T53" fmla="*/ 64 h 88"/>
                <a:gd name="T54" fmla="*/ 112 w 148"/>
                <a:gd name="T55" fmla="*/ 69 h 88"/>
                <a:gd name="T56" fmla="*/ 106 w 148"/>
                <a:gd name="T57" fmla="*/ 74 h 88"/>
                <a:gd name="T58" fmla="*/ 100 w 148"/>
                <a:gd name="T59" fmla="*/ 78 h 88"/>
                <a:gd name="T60" fmla="*/ 94 w 148"/>
                <a:gd name="T61" fmla="*/ 81 h 88"/>
                <a:gd name="T62" fmla="*/ 87 w 148"/>
                <a:gd name="T63" fmla="*/ 84 h 88"/>
                <a:gd name="T64" fmla="*/ 80 w 148"/>
                <a:gd name="T65" fmla="*/ 85 h 88"/>
                <a:gd name="T66" fmla="*/ 73 w 148"/>
                <a:gd name="T67" fmla="*/ 87 h 88"/>
                <a:gd name="T68" fmla="*/ 66 w 148"/>
                <a:gd name="T69" fmla="*/ 86 h 88"/>
                <a:gd name="T70" fmla="*/ 59 w 148"/>
                <a:gd name="T71" fmla="*/ 85 h 88"/>
                <a:gd name="T72" fmla="*/ 52 w 148"/>
                <a:gd name="T73" fmla="*/ 83 h 88"/>
                <a:gd name="T74" fmla="*/ 45 w 148"/>
                <a:gd name="T75" fmla="*/ 79 h 88"/>
                <a:gd name="T76" fmla="*/ 39 w 148"/>
                <a:gd name="T77" fmla="*/ 76 h 88"/>
                <a:gd name="T78" fmla="*/ 33 w 148"/>
                <a:gd name="T79" fmla="*/ 72 h 88"/>
                <a:gd name="T80" fmla="*/ 27 w 148"/>
                <a:gd name="T81" fmla="*/ 67 h 88"/>
                <a:gd name="T82" fmla="*/ 22 w 148"/>
                <a:gd name="T83" fmla="*/ 61 h 88"/>
                <a:gd name="T84" fmla="*/ 17 w 148"/>
                <a:gd name="T85" fmla="*/ 55 h 88"/>
                <a:gd name="T86" fmla="*/ 12 w 148"/>
                <a:gd name="T87" fmla="*/ 49 h 88"/>
                <a:gd name="T88" fmla="*/ 8 w 148"/>
                <a:gd name="T89" fmla="*/ 42 h 88"/>
                <a:gd name="T90" fmla="*/ 5 w 148"/>
                <a:gd name="T91" fmla="*/ 36 h 88"/>
                <a:gd name="T92" fmla="*/ 2 w 148"/>
                <a:gd name="T93" fmla="*/ 29 h 88"/>
                <a:gd name="T94" fmla="*/ 1 w 148"/>
                <a:gd name="T95" fmla="*/ 22 h 88"/>
                <a:gd name="T96" fmla="*/ 0 w 148"/>
                <a:gd name="T97" fmla="*/ 16 h 88"/>
                <a:gd name="T98" fmla="*/ 0 w 148"/>
                <a:gd name="T99" fmla="*/ 9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48" h="88">
                  <a:moveTo>
                    <a:pt x="0" y="9"/>
                  </a:moveTo>
                  <a:lnTo>
                    <a:pt x="0" y="9"/>
                  </a:lnTo>
                  <a:lnTo>
                    <a:pt x="7" y="8"/>
                  </a:lnTo>
                  <a:lnTo>
                    <a:pt x="15" y="6"/>
                  </a:lnTo>
                  <a:lnTo>
                    <a:pt x="24" y="5"/>
                  </a:lnTo>
                  <a:lnTo>
                    <a:pt x="32" y="4"/>
                  </a:lnTo>
                  <a:lnTo>
                    <a:pt x="42" y="2"/>
                  </a:lnTo>
                  <a:lnTo>
                    <a:pt x="52" y="1"/>
                  </a:lnTo>
                  <a:lnTo>
                    <a:pt x="63" y="1"/>
                  </a:lnTo>
                  <a:lnTo>
                    <a:pt x="74" y="0"/>
                  </a:lnTo>
                  <a:lnTo>
                    <a:pt x="84" y="0"/>
                  </a:lnTo>
                  <a:lnTo>
                    <a:pt x="94" y="0"/>
                  </a:lnTo>
                  <a:lnTo>
                    <a:pt x="105" y="0"/>
                  </a:lnTo>
                  <a:lnTo>
                    <a:pt x="114" y="0"/>
                  </a:lnTo>
                  <a:lnTo>
                    <a:pt x="124" y="0"/>
                  </a:lnTo>
                  <a:lnTo>
                    <a:pt x="132" y="1"/>
                  </a:lnTo>
                  <a:lnTo>
                    <a:pt x="139" y="2"/>
                  </a:lnTo>
                  <a:lnTo>
                    <a:pt x="147" y="3"/>
                  </a:lnTo>
                  <a:lnTo>
                    <a:pt x="145" y="10"/>
                  </a:lnTo>
                  <a:lnTo>
                    <a:pt x="143" y="18"/>
                  </a:lnTo>
                  <a:lnTo>
                    <a:pt x="141" y="25"/>
                  </a:lnTo>
                  <a:lnTo>
                    <a:pt x="138" y="32"/>
                  </a:lnTo>
                  <a:lnTo>
                    <a:pt x="135" y="39"/>
                  </a:lnTo>
                  <a:lnTo>
                    <a:pt x="131" y="45"/>
                  </a:lnTo>
                  <a:lnTo>
                    <a:pt x="127" y="52"/>
                  </a:lnTo>
                  <a:lnTo>
                    <a:pt x="122" y="58"/>
                  </a:lnTo>
                  <a:lnTo>
                    <a:pt x="117" y="64"/>
                  </a:lnTo>
                  <a:lnTo>
                    <a:pt x="112" y="69"/>
                  </a:lnTo>
                  <a:lnTo>
                    <a:pt x="106" y="74"/>
                  </a:lnTo>
                  <a:lnTo>
                    <a:pt x="100" y="78"/>
                  </a:lnTo>
                  <a:lnTo>
                    <a:pt x="94" y="81"/>
                  </a:lnTo>
                  <a:lnTo>
                    <a:pt x="87" y="84"/>
                  </a:lnTo>
                  <a:lnTo>
                    <a:pt x="80" y="85"/>
                  </a:lnTo>
                  <a:lnTo>
                    <a:pt x="73" y="87"/>
                  </a:lnTo>
                  <a:lnTo>
                    <a:pt x="66" y="86"/>
                  </a:lnTo>
                  <a:lnTo>
                    <a:pt x="59" y="85"/>
                  </a:lnTo>
                  <a:lnTo>
                    <a:pt x="52" y="83"/>
                  </a:lnTo>
                  <a:lnTo>
                    <a:pt x="45" y="79"/>
                  </a:lnTo>
                  <a:lnTo>
                    <a:pt x="39" y="76"/>
                  </a:lnTo>
                  <a:lnTo>
                    <a:pt x="33" y="72"/>
                  </a:lnTo>
                  <a:lnTo>
                    <a:pt x="27" y="67"/>
                  </a:lnTo>
                  <a:lnTo>
                    <a:pt x="22" y="61"/>
                  </a:lnTo>
                  <a:lnTo>
                    <a:pt x="17" y="55"/>
                  </a:lnTo>
                  <a:lnTo>
                    <a:pt x="12" y="49"/>
                  </a:lnTo>
                  <a:lnTo>
                    <a:pt x="8" y="42"/>
                  </a:lnTo>
                  <a:lnTo>
                    <a:pt x="5" y="36"/>
                  </a:lnTo>
                  <a:lnTo>
                    <a:pt x="2" y="29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0" y="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2" name="Freeform 108"/>
            <p:cNvSpPr>
              <a:spLocks/>
            </p:cNvSpPr>
            <p:nvPr/>
          </p:nvSpPr>
          <p:spPr bwMode="auto">
            <a:xfrm>
              <a:off x="4618" y="501"/>
              <a:ext cx="110" cy="64"/>
            </a:xfrm>
            <a:custGeom>
              <a:avLst/>
              <a:gdLst>
                <a:gd name="T0" fmla="*/ 109 w 110"/>
                <a:gd name="T1" fmla="*/ 2 h 64"/>
                <a:gd name="T2" fmla="*/ 109 w 110"/>
                <a:gd name="T3" fmla="*/ 2 h 64"/>
                <a:gd name="T4" fmla="*/ 103 w 110"/>
                <a:gd name="T5" fmla="*/ 1 h 64"/>
                <a:gd name="T6" fmla="*/ 98 w 110"/>
                <a:gd name="T7" fmla="*/ 1 h 64"/>
                <a:gd name="T8" fmla="*/ 91 w 110"/>
                <a:gd name="T9" fmla="*/ 0 h 64"/>
                <a:gd name="T10" fmla="*/ 84 w 110"/>
                <a:gd name="T11" fmla="*/ 0 h 64"/>
                <a:gd name="T12" fmla="*/ 77 w 110"/>
                <a:gd name="T13" fmla="*/ 0 h 64"/>
                <a:gd name="T14" fmla="*/ 69 w 110"/>
                <a:gd name="T15" fmla="*/ 0 h 64"/>
                <a:gd name="T16" fmla="*/ 61 w 110"/>
                <a:gd name="T17" fmla="*/ 0 h 64"/>
                <a:gd name="T18" fmla="*/ 53 w 110"/>
                <a:gd name="T19" fmla="*/ 0 h 64"/>
                <a:gd name="T20" fmla="*/ 45 w 110"/>
                <a:gd name="T21" fmla="*/ 0 h 64"/>
                <a:gd name="T22" fmla="*/ 37 w 110"/>
                <a:gd name="T23" fmla="*/ 1 h 64"/>
                <a:gd name="T24" fmla="*/ 30 w 110"/>
                <a:gd name="T25" fmla="*/ 1 h 64"/>
                <a:gd name="T26" fmla="*/ 22 w 110"/>
                <a:gd name="T27" fmla="*/ 2 h 64"/>
                <a:gd name="T28" fmla="*/ 15 w 110"/>
                <a:gd name="T29" fmla="*/ 3 h 64"/>
                <a:gd name="T30" fmla="*/ 10 w 110"/>
                <a:gd name="T31" fmla="*/ 5 h 64"/>
                <a:gd name="T32" fmla="*/ 4 w 110"/>
                <a:gd name="T33" fmla="*/ 6 h 64"/>
                <a:gd name="T34" fmla="*/ 0 w 110"/>
                <a:gd name="T35" fmla="*/ 7 h 64"/>
                <a:gd name="T36" fmla="*/ 0 w 110"/>
                <a:gd name="T37" fmla="*/ 13 h 64"/>
                <a:gd name="T38" fmla="*/ 1 w 110"/>
                <a:gd name="T39" fmla="*/ 19 h 64"/>
                <a:gd name="T40" fmla="*/ 4 w 110"/>
                <a:gd name="T41" fmla="*/ 24 h 64"/>
                <a:gd name="T42" fmla="*/ 6 w 110"/>
                <a:gd name="T43" fmla="*/ 29 h 64"/>
                <a:gd name="T44" fmla="*/ 9 w 110"/>
                <a:gd name="T45" fmla="*/ 34 h 64"/>
                <a:gd name="T46" fmla="*/ 12 w 110"/>
                <a:gd name="T47" fmla="*/ 39 h 64"/>
                <a:gd name="T48" fmla="*/ 16 w 110"/>
                <a:gd name="T49" fmla="*/ 43 h 64"/>
                <a:gd name="T50" fmla="*/ 20 w 110"/>
                <a:gd name="T51" fmla="*/ 47 h 64"/>
                <a:gd name="T52" fmla="*/ 24 w 110"/>
                <a:gd name="T53" fmla="*/ 50 h 64"/>
                <a:gd name="T54" fmla="*/ 29 w 110"/>
                <a:gd name="T55" fmla="*/ 54 h 64"/>
                <a:gd name="T56" fmla="*/ 34 w 110"/>
                <a:gd name="T57" fmla="*/ 57 h 64"/>
                <a:gd name="T58" fmla="*/ 38 w 110"/>
                <a:gd name="T59" fmla="*/ 59 h 64"/>
                <a:gd name="T60" fmla="*/ 44 w 110"/>
                <a:gd name="T61" fmla="*/ 61 h 64"/>
                <a:gd name="T62" fmla="*/ 48 w 110"/>
                <a:gd name="T63" fmla="*/ 62 h 64"/>
                <a:gd name="T64" fmla="*/ 54 w 110"/>
                <a:gd name="T65" fmla="*/ 63 h 64"/>
                <a:gd name="T66" fmla="*/ 59 w 110"/>
                <a:gd name="T67" fmla="*/ 63 h 64"/>
                <a:gd name="T68" fmla="*/ 64 w 110"/>
                <a:gd name="T69" fmla="*/ 62 h 64"/>
                <a:gd name="T70" fmla="*/ 70 w 110"/>
                <a:gd name="T71" fmla="*/ 61 h 64"/>
                <a:gd name="T72" fmla="*/ 74 w 110"/>
                <a:gd name="T73" fmla="*/ 58 h 64"/>
                <a:gd name="T74" fmla="*/ 79 w 110"/>
                <a:gd name="T75" fmla="*/ 56 h 64"/>
                <a:gd name="T76" fmla="*/ 83 w 110"/>
                <a:gd name="T77" fmla="*/ 53 h 64"/>
                <a:gd name="T78" fmla="*/ 87 w 110"/>
                <a:gd name="T79" fmla="*/ 49 h 64"/>
                <a:gd name="T80" fmla="*/ 91 w 110"/>
                <a:gd name="T81" fmla="*/ 44 h 64"/>
                <a:gd name="T82" fmla="*/ 94 w 110"/>
                <a:gd name="T83" fmla="*/ 40 h 64"/>
                <a:gd name="T84" fmla="*/ 98 w 110"/>
                <a:gd name="T85" fmla="*/ 35 h 64"/>
                <a:gd name="T86" fmla="*/ 100 w 110"/>
                <a:gd name="T87" fmla="*/ 30 h 64"/>
                <a:gd name="T88" fmla="*/ 103 w 110"/>
                <a:gd name="T89" fmla="*/ 25 h 64"/>
                <a:gd name="T90" fmla="*/ 105 w 110"/>
                <a:gd name="T91" fmla="*/ 21 h 64"/>
                <a:gd name="T92" fmla="*/ 107 w 110"/>
                <a:gd name="T93" fmla="*/ 15 h 64"/>
                <a:gd name="T94" fmla="*/ 107 w 110"/>
                <a:gd name="T95" fmla="*/ 11 h 64"/>
                <a:gd name="T96" fmla="*/ 109 w 110"/>
                <a:gd name="T97" fmla="*/ 6 h 64"/>
                <a:gd name="T98" fmla="*/ 109 w 110"/>
                <a:gd name="T99" fmla="*/ 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0" h="64">
                  <a:moveTo>
                    <a:pt x="109" y="2"/>
                  </a:moveTo>
                  <a:lnTo>
                    <a:pt x="109" y="2"/>
                  </a:lnTo>
                  <a:lnTo>
                    <a:pt x="103" y="1"/>
                  </a:lnTo>
                  <a:lnTo>
                    <a:pt x="98" y="1"/>
                  </a:lnTo>
                  <a:lnTo>
                    <a:pt x="91" y="0"/>
                  </a:lnTo>
                  <a:lnTo>
                    <a:pt x="84" y="0"/>
                  </a:lnTo>
                  <a:lnTo>
                    <a:pt x="77" y="0"/>
                  </a:lnTo>
                  <a:lnTo>
                    <a:pt x="69" y="0"/>
                  </a:lnTo>
                  <a:lnTo>
                    <a:pt x="61" y="0"/>
                  </a:lnTo>
                  <a:lnTo>
                    <a:pt x="53" y="0"/>
                  </a:lnTo>
                  <a:lnTo>
                    <a:pt x="45" y="0"/>
                  </a:lnTo>
                  <a:lnTo>
                    <a:pt x="37" y="1"/>
                  </a:lnTo>
                  <a:lnTo>
                    <a:pt x="30" y="1"/>
                  </a:lnTo>
                  <a:lnTo>
                    <a:pt x="22" y="2"/>
                  </a:lnTo>
                  <a:lnTo>
                    <a:pt x="15" y="3"/>
                  </a:lnTo>
                  <a:lnTo>
                    <a:pt x="10" y="5"/>
                  </a:lnTo>
                  <a:lnTo>
                    <a:pt x="4" y="6"/>
                  </a:lnTo>
                  <a:lnTo>
                    <a:pt x="0" y="7"/>
                  </a:lnTo>
                  <a:lnTo>
                    <a:pt x="0" y="13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6" y="29"/>
                  </a:lnTo>
                  <a:lnTo>
                    <a:pt x="9" y="34"/>
                  </a:lnTo>
                  <a:lnTo>
                    <a:pt x="12" y="39"/>
                  </a:lnTo>
                  <a:lnTo>
                    <a:pt x="16" y="43"/>
                  </a:lnTo>
                  <a:lnTo>
                    <a:pt x="20" y="47"/>
                  </a:lnTo>
                  <a:lnTo>
                    <a:pt x="24" y="50"/>
                  </a:lnTo>
                  <a:lnTo>
                    <a:pt x="29" y="54"/>
                  </a:lnTo>
                  <a:lnTo>
                    <a:pt x="34" y="57"/>
                  </a:lnTo>
                  <a:lnTo>
                    <a:pt x="38" y="59"/>
                  </a:lnTo>
                  <a:lnTo>
                    <a:pt x="44" y="61"/>
                  </a:lnTo>
                  <a:lnTo>
                    <a:pt x="48" y="62"/>
                  </a:lnTo>
                  <a:lnTo>
                    <a:pt x="54" y="63"/>
                  </a:lnTo>
                  <a:lnTo>
                    <a:pt x="59" y="63"/>
                  </a:lnTo>
                  <a:lnTo>
                    <a:pt x="64" y="62"/>
                  </a:lnTo>
                  <a:lnTo>
                    <a:pt x="70" y="61"/>
                  </a:lnTo>
                  <a:lnTo>
                    <a:pt x="74" y="58"/>
                  </a:lnTo>
                  <a:lnTo>
                    <a:pt x="79" y="56"/>
                  </a:lnTo>
                  <a:lnTo>
                    <a:pt x="83" y="53"/>
                  </a:lnTo>
                  <a:lnTo>
                    <a:pt x="87" y="49"/>
                  </a:lnTo>
                  <a:lnTo>
                    <a:pt x="91" y="44"/>
                  </a:lnTo>
                  <a:lnTo>
                    <a:pt x="94" y="40"/>
                  </a:lnTo>
                  <a:lnTo>
                    <a:pt x="98" y="35"/>
                  </a:lnTo>
                  <a:lnTo>
                    <a:pt x="100" y="30"/>
                  </a:lnTo>
                  <a:lnTo>
                    <a:pt x="103" y="25"/>
                  </a:lnTo>
                  <a:lnTo>
                    <a:pt x="105" y="21"/>
                  </a:lnTo>
                  <a:lnTo>
                    <a:pt x="107" y="15"/>
                  </a:lnTo>
                  <a:lnTo>
                    <a:pt x="107" y="11"/>
                  </a:lnTo>
                  <a:lnTo>
                    <a:pt x="109" y="6"/>
                  </a:lnTo>
                  <a:lnTo>
                    <a:pt x="109" y="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3" name="Freeform 109"/>
            <p:cNvSpPr>
              <a:spLocks/>
            </p:cNvSpPr>
            <p:nvPr/>
          </p:nvSpPr>
          <p:spPr bwMode="auto">
            <a:xfrm>
              <a:off x="4673" y="528"/>
              <a:ext cx="17" cy="20"/>
            </a:xfrm>
            <a:custGeom>
              <a:avLst/>
              <a:gdLst>
                <a:gd name="T0" fmla="*/ 0 w 17"/>
                <a:gd name="T1" fmla="*/ 0 h 20"/>
                <a:gd name="T2" fmla="*/ 0 w 17"/>
                <a:gd name="T3" fmla="*/ 0 h 20"/>
                <a:gd name="T4" fmla="*/ 0 w 17"/>
                <a:gd name="T5" fmla="*/ 4 h 20"/>
                <a:gd name="T6" fmla="*/ 0 w 17"/>
                <a:gd name="T7" fmla="*/ 9 h 20"/>
                <a:gd name="T8" fmla="*/ 0 w 17"/>
                <a:gd name="T9" fmla="*/ 13 h 20"/>
                <a:gd name="T10" fmla="*/ 16 w 17"/>
                <a:gd name="T11" fmla="*/ 1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20">
                  <a:moveTo>
                    <a:pt x="0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0" y="9"/>
                  </a:lnTo>
                  <a:lnTo>
                    <a:pt x="0" y="13"/>
                  </a:lnTo>
                  <a:lnTo>
                    <a:pt x="16" y="1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4" name="Freeform 110"/>
            <p:cNvSpPr>
              <a:spLocks/>
            </p:cNvSpPr>
            <p:nvPr/>
          </p:nvSpPr>
          <p:spPr bwMode="auto">
            <a:xfrm>
              <a:off x="4841" y="538"/>
              <a:ext cx="17" cy="19"/>
            </a:xfrm>
            <a:custGeom>
              <a:avLst/>
              <a:gdLst>
                <a:gd name="T0" fmla="*/ 0 w 17"/>
                <a:gd name="T1" fmla="*/ 0 h 19"/>
                <a:gd name="T2" fmla="*/ 0 w 17"/>
                <a:gd name="T3" fmla="*/ 0 h 19"/>
                <a:gd name="T4" fmla="*/ 8 w 17"/>
                <a:gd name="T5" fmla="*/ 4 h 19"/>
                <a:gd name="T6" fmla="*/ 8 w 17"/>
                <a:gd name="T7" fmla="*/ 8 h 19"/>
                <a:gd name="T8" fmla="*/ 16 w 17"/>
                <a:gd name="T9" fmla="*/ 13 h 19"/>
                <a:gd name="T10" fmla="*/ 16 w 17"/>
                <a:gd name="T11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9">
                  <a:moveTo>
                    <a:pt x="0" y="0"/>
                  </a:moveTo>
                  <a:lnTo>
                    <a:pt x="0" y="0"/>
                  </a:lnTo>
                  <a:lnTo>
                    <a:pt x="8" y="4"/>
                  </a:lnTo>
                  <a:lnTo>
                    <a:pt x="8" y="8"/>
                  </a:lnTo>
                  <a:lnTo>
                    <a:pt x="16" y="13"/>
                  </a:lnTo>
                  <a:lnTo>
                    <a:pt x="16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5" name="Freeform 111"/>
            <p:cNvSpPr>
              <a:spLocks/>
            </p:cNvSpPr>
            <p:nvPr/>
          </p:nvSpPr>
          <p:spPr bwMode="auto">
            <a:xfrm>
              <a:off x="4674" y="598"/>
              <a:ext cx="109" cy="156"/>
            </a:xfrm>
            <a:custGeom>
              <a:avLst/>
              <a:gdLst>
                <a:gd name="T0" fmla="*/ 108 w 109"/>
                <a:gd name="T1" fmla="*/ 152 h 156"/>
                <a:gd name="T2" fmla="*/ 108 w 109"/>
                <a:gd name="T3" fmla="*/ 152 h 156"/>
                <a:gd name="T4" fmla="*/ 105 w 109"/>
                <a:gd name="T5" fmla="*/ 151 h 156"/>
                <a:gd name="T6" fmla="*/ 102 w 109"/>
                <a:gd name="T7" fmla="*/ 150 h 156"/>
                <a:gd name="T8" fmla="*/ 100 w 109"/>
                <a:gd name="T9" fmla="*/ 149 h 156"/>
                <a:gd name="T10" fmla="*/ 97 w 109"/>
                <a:gd name="T11" fmla="*/ 149 h 156"/>
                <a:gd name="T12" fmla="*/ 95 w 109"/>
                <a:gd name="T13" fmla="*/ 148 h 156"/>
                <a:gd name="T14" fmla="*/ 92 w 109"/>
                <a:gd name="T15" fmla="*/ 147 h 156"/>
                <a:gd name="T16" fmla="*/ 89 w 109"/>
                <a:gd name="T17" fmla="*/ 147 h 156"/>
                <a:gd name="T18" fmla="*/ 86 w 109"/>
                <a:gd name="T19" fmla="*/ 146 h 156"/>
                <a:gd name="T20" fmla="*/ 84 w 109"/>
                <a:gd name="T21" fmla="*/ 146 h 156"/>
                <a:gd name="T22" fmla="*/ 81 w 109"/>
                <a:gd name="T23" fmla="*/ 145 h 156"/>
                <a:gd name="T24" fmla="*/ 79 w 109"/>
                <a:gd name="T25" fmla="*/ 145 h 156"/>
                <a:gd name="T26" fmla="*/ 76 w 109"/>
                <a:gd name="T27" fmla="*/ 145 h 156"/>
                <a:gd name="T28" fmla="*/ 73 w 109"/>
                <a:gd name="T29" fmla="*/ 145 h 156"/>
                <a:gd name="T30" fmla="*/ 70 w 109"/>
                <a:gd name="T31" fmla="*/ 145 h 156"/>
                <a:gd name="T32" fmla="*/ 67 w 109"/>
                <a:gd name="T33" fmla="*/ 145 h 156"/>
                <a:gd name="T34" fmla="*/ 64 w 109"/>
                <a:gd name="T35" fmla="*/ 145 h 156"/>
                <a:gd name="T36" fmla="*/ 60 w 109"/>
                <a:gd name="T37" fmla="*/ 145 h 156"/>
                <a:gd name="T38" fmla="*/ 54 w 109"/>
                <a:gd name="T39" fmla="*/ 146 h 156"/>
                <a:gd name="T40" fmla="*/ 50 w 109"/>
                <a:gd name="T41" fmla="*/ 147 h 156"/>
                <a:gd name="T42" fmla="*/ 45 w 109"/>
                <a:gd name="T43" fmla="*/ 148 h 156"/>
                <a:gd name="T44" fmla="*/ 40 w 109"/>
                <a:gd name="T45" fmla="*/ 149 h 156"/>
                <a:gd name="T46" fmla="*/ 36 w 109"/>
                <a:gd name="T47" fmla="*/ 151 h 156"/>
                <a:gd name="T48" fmla="*/ 30 w 109"/>
                <a:gd name="T49" fmla="*/ 153 h 156"/>
                <a:gd name="T50" fmla="*/ 25 w 109"/>
                <a:gd name="T51" fmla="*/ 154 h 156"/>
                <a:gd name="T52" fmla="*/ 21 w 109"/>
                <a:gd name="T53" fmla="*/ 155 h 156"/>
                <a:gd name="T54" fmla="*/ 17 w 109"/>
                <a:gd name="T55" fmla="*/ 155 h 156"/>
                <a:gd name="T56" fmla="*/ 14 w 109"/>
                <a:gd name="T57" fmla="*/ 154 h 156"/>
                <a:gd name="T58" fmla="*/ 11 w 109"/>
                <a:gd name="T59" fmla="*/ 153 h 156"/>
                <a:gd name="T60" fmla="*/ 8 w 109"/>
                <a:gd name="T61" fmla="*/ 151 h 156"/>
                <a:gd name="T62" fmla="*/ 6 w 109"/>
                <a:gd name="T63" fmla="*/ 149 h 156"/>
                <a:gd name="T64" fmla="*/ 5 w 109"/>
                <a:gd name="T65" fmla="*/ 146 h 156"/>
                <a:gd name="T66" fmla="*/ 4 w 109"/>
                <a:gd name="T67" fmla="*/ 143 h 156"/>
                <a:gd name="T68" fmla="*/ 5 w 109"/>
                <a:gd name="T69" fmla="*/ 129 h 156"/>
                <a:gd name="T70" fmla="*/ 7 w 109"/>
                <a:gd name="T71" fmla="*/ 115 h 156"/>
                <a:gd name="T72" fmla="*/ 8 w 109"/>
                <a:gd name="T73" fmla="*/ 101 h 156"/>
                <a:gd name="T74" fmla="*/ 8 w 109"/>
                <a:gd name="T75" fmla="*/ 88 h 156"/>
                <a:gd name="T76" fmla="*/ 8 w 109"/>
                <a:gd name="T77" fmla="*/ 81 h 156"/>
                <a:gd name="T78" fmla="*/ 7 w 109"/>
                <a:gd name="T79" fmla="*/ 74 h 156"/>
                <a:gd name="T80" fmla="*/ 6 w 109"/>
                <a:gd name="T81" fmla="*/ 69 h 156"/>
                <a:gd name="T82" fmla="*/ 5 w 109"/>
                <a:gd name="T83" fmla="*/ 64 h 156"/>
                <a:gd name="T84" fmla="*/ 4 w 109"/>
                <a:gd name="T85" fmla="*/ 58 h 156"/>
                <a:gd name="T86" fmla="*/ 2 w 109"/>
                <a:gd name="T87" fmla="*/ 53 h 156"/>
                <a:gd name="T88" fmla="*/ 1 w 109"/>
                <a:gd name="T89" fmla="*/ 47 h 156"/>
                <a:gd name="T90" fmla="*/ 0 w 109"/>
                <a:gd name="T91" fmla="*/ 40 h 156"/>
                <a:gd name="T92" fmla="*/ 0 w 109"/>
                <a:gd name="T93" fmla="*/ 36 h 156"/>
                <a:gd name="T94" fmla="*/ 0 w 109"/>
                <a:gd name="T95" fmla="*/ 31 h 156"/>
                <a:gd name="T96" fmla="*/ 1 w 109"/>
                <a:gd name="T97" fmla="*/ 26 h 156"/>
                <a:gd name="T98" fmla="*/ 2 w 109"/>
                <a:gd name="T99" fmla="*/ 21 h 156"/>
                <a:gd name="T100" fmla="*/ 4 w 109"/>
                <a:gd name="T101" fmla="*/ 15 h 156"/>
                <a:gd name="T102" fmla="*/ 7 w 109"/>
                <a:gd name="T103" fmla="*/ 9 h 156"/>
                <a:gd name="T104" fmla="*/ 10 w 109"/>
                <a:gd name="T105" fmla="*/ 4 h 156"/>
                <a:gd name="T106" fmla="*/ 14 w 109"/>
                <a:gd name="T107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156">
                  <a:moveTo>
                    <a:pt x="108" y="152"/>
                  </a:moveTo>
                  <a:lnTo>
                    <a:pt x="108" y="152"/>
                  </a:lnTo>
                  <a:lnTo>
                    <a:pt x="105" y="151"/>
                  </a:lnTo>
                  <a:lnTo>
                    <a:pt x="102" y="150"/>
                  </a:lnTo>
                  <a:lnTo>
                    <a:pt x="100" y="149"/>
                  </a:lnTo>
                  <a:lnTo>
                    <a:pt x="97" y="149"/>
                  </a:lnTo>
                  <a:lnTo>
                    <a:pt x="95" y="148"/>
                  </a:lnTo>
                  <a:lnTo>
                    <a:pt x="92" y="147"/>
                  </a:lnTo>
                  <a:lnTo>
                    <a:pt x="89" y="147"/>
                  </a:lnTo>
                  <a:lnTo>
                    <a:pt x="86" y="146"/>
                  </a:lnTo>
                  <a:lnTo>
                    <a:pt x="84" y="146"/>
                  </a:lnTo>
                  <a:lnTo>
                    <a:pt x="81" y="145"/>
                  </a:lnTo>
                  <a:lnTo>
                    <a:pt x="79" y="145"/>
                  </a:lnTo>
                  <a:lnTo>
                    <a:pt x="76" y="145"/>
                  </a:lnTo>
                  <a:lnTo>
                    <a:pt x="73" y="145"/>
                  </a:lnTo>
                  <a:lnTo>
                    <a:pt x="70" y="145"/>
                  </a:lnTo>
                  <a:lnTo>
                    <a:pt x="67" y="145"/>
                  </a:lnTo>
                  <a:lnTo>
                    <a:pt x="64" y="145"/>
                  </a:lnTo>
                  <a:lnTo>
                    <a:pt x="60" y="145"/>
                  </a:lnTo>
                  <a:lnTo>
                    <a:pt x="54" y="146"/>
                  </a:lnTo>
                  <a:lnTo>
                    <a:pt x="50" y="147"/>
                  </a:lnTo>
                  <a:lnTo>
                    <a:pt x="45" y="148"/>
                  </a:lnTo>
                  <a:lnTo>
                    <a:pt x="40" y="149"/>
                  </a:lnTo>
                  <a:lnTo>
                    <a:pt x="36" y="151"/>
                  </a:lnTo>
                  <a:lnTo>
                    <a:pt x="30" y="153"/>
                  </a:lnTo>
                  <a:lnTo>
                    <a:pt x="25" y="154"/>
                  </a:lnTo>
                  <a:lnTo>
                    <a:pt x="21" y="155"/>
                  </a:lnTo>
                  <a:lnTo>
                    <a:pt x="17" y="155"/>
                  </a:lnTo>
                  <a:lnTo>
                    <a:pt x="14" y="154"/>
                  </a:lnTo>
                  <a:lnTo>
                    <a:pt x="11" y="153"/>
                  </a:lnTo>
                  <a:lnTo>
                    <a:pt x="8" y="151"/>
                  </a:lnTo>
                  <a:lnTo>
                    <a:pt x="6" y="149"/>
                  </a:lnTo>
                  <a:lnTo>
                    <a:pt x="5" y="146"/>
                  </a:lnTo>
                  <a:lnTo>
                    <a:pt x="4" y="143"/>
                  </a:lnTo>
                  <a:lnTo>
                    <a:pt x="5" y="129"/>
                  </a:lnTo>
                  <a:lnTo>
                    <a:pt x="7" y="115"/>
                  </a:lnTo>
                  <a:lnTo>
                    <a:pt x="8" y="101"/>
                  </a:lnTo>
                  <a:lnTo>
                    <a:pt x="8" y="88"/>
                  </a:lnTo>
                  <a:lnTo>
                    <a:pt x="8" y="81"/>
                  </a:lnTo>
                  <a:lnTo>
                    <a:pt x="7" y="74"/>
                  </a:lnTo>
                  <a:lnTo>
                    <a:pt x="6" y="69"/>
                  </a:lnTo>
                  <a:lnTo>
                    <a:pt x="5" y="64"/>
                  </a:lnTo>
                  <a:lnTo>
                    <a:pt x="4" y="58"/>
                  </a:lnTo>
                  <a:lnTo>
                    <a:pt x="2" y="53"/>
                  </a:lnTo>
                  <a:lnTo>
                    <a:pt x="1" y="47"/>
                  </a:lnTo>
                  <a:lnTo>
                    <a:pt x="0" y="40"/>
                  </a:lnTo>
                  <a:lnTo>
                    <a:pt x="0" y="36"/>
                  </a:lnTo>
                  <a:lnTo>
                    <a:pt x="0" y="31"/>
                  </a:lnTo>
                  <a:lnTo>
                    <a:pt x="1" y="26"/>
                  </a:lnTo>
                  <a:lnTo>
                    <a:pt x="2" y="21"/>
                  </a:lnTo>
                  <a:lnTo>
                    <a:pt x="4" y="15"/>
                  </a:lnTo>
                  <a:lnTo>
                    <a:pt x="7" y="9"/>
                  </a:lnTo>
                  <a:lnTo>
                    <a:pt x="10" y="4"/>
                  </a:lnTo>
                  <a:lnTo>
                    <a:pt x="1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6" name="Freeform 112"/>
            <p:cNvSpPr>
              <a:spLocks/>
            </p:cNvSpPr>
            <p:nvPr/>
          </p:nvSpPr>
          <p:spPr bwMode="auto">
            <a:xfrm>
              <a:off x="4757" y="699"/>
              <a:ext cx="46" cy="24"/>
            </a:xfrm>
            <a:custGeom>
              <a:avLst/>
              <a:gdLst>
                <a:gd name="T0" fmla="*/ 0 w 46"/>
                <a:gd name="T1" fmla="*/ 0 h 24"/>
                <a:gd name="T2" fmla="*/ 0 w 46"/>
                <a:gd name="T3" fmla="*/ 0 h 24"/>
                <a:gd name="T4" fmla="*/ 2 w 46"/>
                <a:gd name="T5" fmla="*/ 0 h 24"/>
                <a:gd name="T6" fmla="*/ 5 w 46"/>
                <a:gd name="T7" fmla="*/ 0 h 24"/>
                <a:gd name="T8" fmla="*/ 8 w 46"/>
                <a:gd name="T9" fmla="*/ 1 h 24"/>
                <a:gd name="T10" fmla="*/ 12 w 46"/>
                <a:gd name="T11" fmla="*/ 2 h 24"/>
                <a:gd name="T12" fmla="*/ 15 w 46"/>
                <a:gd name="T13" fmla="*/ 3 h 24"/>
                <a:gd name="T14" fmla="*/ 18 w 46"/>
                <a:gd name="T15" fmla="*/ 4 h 24"/>
                <a:gd name="T16" fmla="*/ 21 w 46"/>
                <a:gd name="T17" fmla="*/ 5 h 24"/>
                <a:gd name="T18" fmla="*/ 23 w 46"/>
                <a:gd name="T19" fmla="*/ 6 h 24"/>
                <a:gd name="T20" fmla="*/ 26 w 46"/>
                <a:gd name="T21" fmla="*/ 8 h 24"/>
                <a:gd name="T22" fmla="*/ 29 w 46"/>
                <a:gd name="T23" fmla="*/ 10 h 24"/>
                <a:gd name="T24" fmla="*/ 32 w 46"/>
                <a:gd name="T25" fmla="*/ 12 h 24"/>
                <a:gd name="T26" fmla="*/ 35 w 46"/>
                <a:gd name="T27" fmla="*/ 13 h 24"/>
                <a:gd name="T28" fmla="*/ 37 w 46"/>
                <a:gd name="T29" fmla="*/ 15 h 24"/>
                <a:gd name="T30" fmla="*/ 40 w 46"/>
                <a:gd name="T31" fmla="*/ 17 h 24"/>
                <a:gd name="T32" fmla="*/ 42 w 46"/>
                <a:gd name="T33" fmla="*/ 20 h 24"/>
                <a:gd name="T34" fmla="*/ 45 w 46"/>
                <a:gd name="T35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" h="24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8" y="1"/>
                  </a:lnTo>
                  <a:lnTo>
                    <a:pt x="12" y="2"/>
                  </a:lnTo>
                  <a:lnTo>
                    <a:pt x="15" y="3"/>
                  </a:lnTo>
                  <a:lnTo>
                    <a:pt x="18" y="4"/>
                  </a:lnTo>
                  <a:lnTo>
                    <a:pt x="21" y="5"/>
                  </a:lnTo>
                  <a:lnTo>
                    <a:pt x="23" y="6"/>
                  </a:lnTo>
                  <a:lnTo>
                    <a:pt x="26" y="8"/>
                  </a:lnTo>
                  <a:lnTo>
                    <a:pt x="29" y="10"/>
                  </a:lnTo>
                  <a:lnTo>
                    <a:pt x="32" y="12"/>
                  </a:lnTo>
                  <a:lnTo>
                    <a:pt x="35" y="13"/>
                  </a:lnTo>
                  <a:lnTo>
                    <a:pt x="37" y="15"/>
                  </a:lnTo>
                  <a:lnTo>
                    <a:pt x="40" y="17"/>
                  </a:lnTo>
                  <a:lnTo>
                    <a:pt x="42" y="20"/>
                  </a:lnTo>
                  <a:lnTo>
                    <a:pt x="45" y="2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7" name="Freeform 113"/>
            <p:cNvSpPr>
              <a:spLocks/>
            </p:cNvSpPr>
            <p:nvPr/>
          </p:nvSpPr>
          <p:spPr bwMode="auto">
            <a:xfrm>
              <a:off x="4716" y="855"/>
              <a:ext cx="55" cy="17"/>
            </a:xfrm>
            <a:custGeom>
              <a:avLst/>
              <a:gdLst>
                <a:gd name="T0" fmla="*/ 54 w 55"/>
                <a:gd name="T1" fmla="*/ 8 h 17"/>
                <a:gd name="T2" fmla="*/ 54 w 55"/>
                <a:gd name="T3" fmla="*/ 8 h 17"/>
                <a:gd name="T4" fmla="*/ 51 w 55"/>
                <a:gd name="T5" fmla="*/ 8 h 17"/>
                <a:gd name="T6" fmla="*/ 47 w 55"/>
                <a:gd name="T7" fmla="*/ 12 h 17"/>
                <a:gd name="T8" fmla="*/ 44 w 55"/>
                <a:gd name="T9" fmla="*/ 12 h 17"/>
                <a:gd name="T10" fmla="*/ 40 w 55"/>
                <a:gd name="T11" fmla="*/ 12 h 17"/>
                <a:gd name="T12" fmla="*/ 37 w 55"/>
                <a:gd name="T13" fmla="*/ 12 h 17"/>
                <a:gd name="T14" fmla="*/ 33 w 55"/>
                <a:gd name="T15" fmla="*/ 16 h 17"/>
                <a:gd name="T16" fmla="*/ 30 w 55"/>
                <a:gd name="T17" fmla="*/ 16 h 17"/>
                <a:gd name="T18" fmla="*/ 27 w 55"/>
                <a:gd name="T19" fmla="*/ 16 h 17"/>
                <a:gd name="T20" fmla="*/ 23 w 55"/>
                <a:gd name="T21" fmla="*/ 12 h 17"/>
                <a:gd name="T22" fmla="*/ 20 w 55"/>
                <a:gd name="T23" fmla="*/ 12 h 17"/>
                <a:gd name="T24" fmla="*/ 17 w 55"/>
                <a:gd name="T25" fmla="*/ 12 h 17"/>
                <a:gd name="T26" fmla="*/ 13 w 55"/>
                <a:gd name="T27" fmla="*/ 12 h 17"/>
                <a:gd name="T28" fmla="*/ 10 w 55"/>
                <a:gd name="T29" fmla="*/ 8 h 17"/>
                <a:gd name="T30" fmla="*/ 6 w 55"/>
                <a:gd name="T31" fmla="*/ 8 h 17"/>
                <a:gd name="T32" fmla="*/ 3 w 55"/>
                <a:gd name="T33" fmla="*/ 4 h 17"/>
                <a:gd name="T34" fmla="*/ 0 w 55"/>
                <a:gd name="T3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5" h="17">
                  <a:moveTo>
                    <a:pt x="54" y="8"/>
                  </a:moveTo>
                  <a:lnTo>
                    <a:pt x="54" y="8"/>
                  </a:lnTo>
                  <a:lnTo>
                    <a:pt x="51" y="8"/>
                  </a:lnTo>
                  <a:lnTo>
                    <a:pt x="47" y="12"/>
                  </a:lnTo>
                  <a:lnTo>
                    <a:pt x="44" y="12"/>
                  </a:lnTo>
                  <a:lnTo>
                    <a:pt x="40" y="12"/>
                  </a:lnTo>
                  <a:lnTo>
                    <a:pt x="37" y="12"/>
                  </a:lnTo>
                  <a:lnTo>
                    <a:pt x="33" y="16"/>
                  </a:lnTo>
                  <a:lnTo>
                    <a:pt x="30" y="16"/>
                  </a:lnTo>
                  <a:lnTo>
                    <a:pt x="27" y="16"/>
                  </a:lnTo>
                  <a:lnTo>
                    <a:pt x="23" y="12"/>
                  </a:lnTo>
                  <a:lnTo>
                    <a:pt x="20" y="12"/>
                  </a:lnTo>
                  <a:lnTo>
                    <a:pt x="17" y="12"/>
                  </a:lnTo>
                  <a:lnTo>
                    <a:pt x="13" y="12"/>
                  </a:lnTo>
                  <a:lnTo>
                    <a:pt x="10" y="8"/>
                  </a:lnTo>
                  <a:lnTo>
                    <a:pt x="6" y="8"/>
                  </a:lnTo>
                  <a:lnTo>
                    <a:pt x="3" y="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8" name="Freeform 114"/>
            <p:cNvSpPr>
              <a:spLocks/>
            </p:cNvSpPr>
            <p:nvPr/>
          </p:nvSpPr>
          <p:spPr bwMode="auto">
            <a:xfrm>
              <a:off x="4849" y="776"/>
              <a:ext cx="137" cy="86"/>
            </a:xfrm>
            <a:custGeom>
              <a:avLst/>
              <a:gdLst>
                <a:gd name="T0" fmla="*/ 20 w 137"/>
                <a:gd name="T1" fmla="*/ 0 h 86"/>
                <a:gd name="T2" fmla="*/ 27 w 137"/>
                <a:gd name="T3" fmla="*/ 2 h 86"/>
                <a:gd name="T4" fmla="*/ 34 w 137"/>
                <a:gd name="T5" fmla="*/ 4 h 86"/>
                <a:gd name="T6" fmla="*/ 41 w 137"/>
                <a:gd name="T7" fmla="*/ 7 h 86"/>
                <a:gd name="T8" fmla="*/ 49 w 137"/>
                <a:gd name="T9" fmla="*/ 9 h 86"/>
                <a:gd name="T10" fmla="*/ 56 w 137"/>
                <a:gd name="T11" fmla="*/ 12 h 86"/>
                <a:gd name="T12" fmla="*/ 63 w 137"/>
                <a:gd name="T13" fmla="*/ 15 h 86"/>
                <a:gd name="T14" fmla="*/ 70 w 137"/>
                <a:gd name="T15" fmla="*/ 18 h 86"/>
                <a:gd name="T16" fmla="*/ 78 w 137"/>
                <a:gd name="T17" fmla="*/ 21 h 86"/>
                <a:gd name="T18" fmla="*/ 85 w 137"/>
                <a:gd name="T19" fmla="*/ 24 h 86"/>
                <a:gd name="T20" fmla="*/ 92 w 137"/>
                <a:gd name="T21" fmla="*/ 28 h 86"/>
                <a:gd name="T22" fmla="*/ 100 w 137"/>
                <a:gd name="T23" fmla="*/ 31 h 86"/>
                <a:gd name="T24" fmla="*/ 107 w 137"/>
                <a:gd name="T25" fmla="*/ 35 h 86"/>
                <a:gd name="T26" fmla="*/ 114 w 137"/>
                <a:gd name="T27" fmla="*/ 39 h 86"/>
                <a:gd name="T28" fmla="*/ 121 w 137"/>
                <a:gd name="T29" fmla="*/ 43 h 86"/>
                <a:gd name="T30" fmla="*/ 128 w 137"/>
                <a:gd name="T31" fmla="*/ 48 h 86"/>
                <a:gd name="T32" fmla="*/ 136 w 137"/>
                <a:gd name="T33" fmla="*/ 52 h 86"/>
                <a:gd name="T34" fmla="*/ 133 w 137"/>
                <a:gd name="T35" fmla="*/ 56 h 86"/>
                <a:gd name="T36" fmla="*/ 131 w 137"/>
                <a:gd name="T37" fmla="*/ 60 h 86"/>
                <a:gd name="T38" fmla="*/ 129 w 137"/>
                <a:gd name="T39" fmla="*/ 65 h 86"/>
                <a:gd name="T40" fmla="*/ 127 w 137"/>
                <a:gd name="T41" fmla="*/ 69 h 86"/>
                <a:gd name="T42" fmla="*/ 124 w 137"/>
                <a:gd name="T43" fmla="*/ 72 h 86"/>
                <a:gd name="T44" fmla="*/ 121 w 137"/>
                <a:gd name="T45" fmla="*/ 76 h 86"/>
                <a:gd name="T46" fmla="*/ 118 w 137"/>
                <a:gd name="T47" fmla="*/ 80 h 86"/>
                <a:gd name="T48" fmla="*/ 114 w 137"/>
                <a:gd name="T49" fmla="*/ 85 h 86"/>
                <a:gd name="T50" fmla="*/ 108 w 137"/>
                <a:gd name="T51" fmla="*/ 79 h 86"/>
                <a:gd name="T52" fmla="*/ 101 w 137"/>
                <a:gd name="T53" fmla="*/ 74 h 86"/>
                <a:gd name="T54" fmla="*/ 95 w 137"/>
                <a:gd name="T55" fmla="*/ 69 h 86"/>
                <a:gd name="T56" fmla="*/ 89 w 137"/>
                <a:gd name="T57" fmla="*/ 65 h 86"/>
                <a:gd name="T58" fmla="*/ 82 w 137"/>
                <a:gd name="T59" fmla="*/ 60 h 86"/>
                <a:gd name="T60" fmla="*/ 75 w 137"/>
                <a:gd name="T61" fmla="*/ 56 h 86"/>
                <a:gd name="T62" fmla="*/ 68 w 137"/>
                <a:gd name="T63" fmla="*/ 53 h 86"/>
                <a:gd name="T64" fmla="*/ 61 w 137"/>
                <a:gd name="T65" fmla="*/ 49 h 86"/>
                <a:gd name="T66" fmla="*/ 54 w 137"/>
                <a:gd name="T67" fmla="*/ 46 h 86"/>
                <a:gd name="T68" fmla="*/ 46 w 137"/>
                <a:gd name="T69" fmla="*/ 43 h 86"/>
                <a:gd name="T70" fmla="*/ 39 w 137"/>
                <a:gd name="T71" fmla="*/ 39 h 86"/>
                <a:gd name="T72" fmla="*/ 31 w 137"/>
                <a:gd name="T73" fmla="*/ 37 h 86"/>
                <a:gd name="T74" fmla="*/ 23 w 137"/>
                <a:gd name="T75" fmla="*/ 35 h 86"/>
                <a:gd name="T76" fmla="*/ 15 w 137"/>
                <a:gd name="T77" fmla="*/ 32 h 86"/>
                <a:gd name="T78" fmla="*/ 7 w 137"/>
                <a:gd name="T79" fmla="*/ 31 h 86"/>
                <a:gd name="T80" fmla="*/ 0 w 137"/>
                <a:gd name="T81" fmla="*/ 29 h 86"/>
                <a:gd name="T82" fmla="*/ 2 w 137"/>
                <a:gd name="T83" fmla="*/ 25 h 86"/>
                <a:gd name="T84" fmla="*/ 5 w 137"/>
                <a:gd name="T85" fmla="*/ 21 h 86"/>
                <a:gd name="T86" fmla="*/ 8 w 137"/>
                <a:gd name="T87" fmla="*/ 18 h 86"/>
                <a:gd name="T88" fmla="*/ 11 w 137"/>
                <a:gd name="T89" fmla="*/ 14 h 86"/>
                <a:gd name="T90" fmla="*/ 14 w 137"/>
                <a:gd name="T91" fmla="*/ 11 h 86"/>
                <a:gd name="T92" fmla="*/ 17 w 137"/>
                <a:gd name="T93" fmla="*/ 7 h 86"/>
                <a:gd name="T94" fmla="*/ 18 w 137"/>
                <a:gd name="T95" fmla="*/ 3 h 86"/>
                <a:gd name="T96" fmla="*/ 20 w 137"/>
                <a:gd name="T9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7" h="86">
                  <a:moveTo>
                    <a:pt x="20" y="0"/>
                  </a:moveTo>
                  <a:lnTo>
                    <a:pt x="27" y="2"/>
                  </a:lnTo>
                  <a:lnTo>
                    <a:pt x="34" y="4"/>
                  </a:lnTo>
                  <a:lnTo>
                    <a:pt x="41" y="7"/>
                  </a:lnTo>
                  <a:lnTo>
                    <a:pt x="49" y="9"/>
                  </a:lnTo>
                  <a:lnTo>
                    <a:pt x="56" y="12"/>
                  </a:lnTo>
                  <a:lnTo>
                    <a:pt x="63" y="15"/>
                  </a:lnTo>
                  <a:lnTo>
                    <a:pt x="70" y="18"/>
                  </a:lnTo>
                  <a:lnTo>
                    <a:pt x="78" y="21"/>
                  </a:lnTo>
                  <a:lnTo>
                    <a:pt x="85" y="24"/>
                  </a:lnTo>
                  <a:lnTo>
                    <a:pt x="92" y="28"/>
                  </a:lnTo>
                  <a:lnTo>
                    <a:pt x="100" y="31"/>
                  </a:lnTo>
                  <a:lnTo>
                    <a:pt x="107" y="35"/>
                  </a:lnTo>
                  <a:lnTo>
                    <a:pt x="114" y="39"/>
                  </a:lnTo>
                  <a:lnTo>
                    <a:pt x="121" y="43"/>
                  </a:lnTo>
                  <a:lnTo>
                    <a:pt x="128" y="48"/>
                  </a:lnTo>
                  <a:lnTo>
                    <a:pt x="136" y="52"/>
                  </a:lnTo>
                  <a:lnTo>
                    <a:pt x="133" y="56"/>
                  </a:lnTo>
                  <a:lnTo>
                    <a:pt x="131" y="60"/>
                  </a:lnTo>
                  <a:lnTo>
                    <a:pt x="129" y="65"/>
                  </a:lnTo>
                  <a:lnTo>
                    <a:pt x="127" y="69"/>
                  </a:lnTo>
                  <a:lnTo>
                    <a:pt x="124" y="72"/>
                  </a:lnTo>
                  <a:lnTo>
                    <a:pt x="121" y="76"/>
                  </a:lnTo>
                  <a:lnTo>
                    <a:pt x="118" y="80"/>
                  </a:lnTo>
                  <a:lnTo>
                    <a:pt x="114" y="85"/>
                  </a:lnTo>
                  <a:lnTo>
                    <a:pt x="108" y="79"/>
                  </a:lnTo>
                  <a:lnTo>
                    <a:pt x="101" y="74"/>
                  </a:lnTo>
                  <a:lnTo>
                    <a:pt x="95" y="69"/>
                  </a:lnTo>
                  <a:lnTo>
                    <a:pt x="89" y="65"/>
                  </a:lnTo>
                  <a:lnTo>
                    <a:pt x="82" y="60"/>
                  </a:lnTo>
                  <a:lnTo>
                    <a:pt x="75" y="56"/>
                  </a:lnTo>
                  <a:lnTo>
                    <a:pt x="68" y="53"/>
                  </a:lnTo>
                  <a:lnTo>
                    <a:pt x="61" y="49"/>
                  </a:lnTo>
                  <a:lnTo>
                    <a:pt x="54" y="46"/>
                  </a:lnTo>
                  <a:lnTo>
                    <a:pt x="46" y="43"/>
                  </a:lnTo>
                  <a:lnTo>
                    <a:pt x="39" y="39"/>
                  </a:lnTo>
                  <a:lnTo>
                    <a:pt x="31" y="37"/>
                  </a:lnTo>
                  <a:lnTo>
                    <a:pt x="23" y="35"/>
                  </a:lnTo>
                  <a:lnTo>
                    <a:pt x="15" y="32"/>
                  </a:lnTo>
                  <a:lnTo>
                    <a:pt x="7" y="31"/>
                  </a:lnTo>
                  <a:lnTo>
                    <a:pt x="0" y="29"/>
                  </a:lnTo>
                  <a:lnTo>
                    <a:pt x="2" y="25"/>
                  </a:lnTo>
                  <a:lnTo>
                    <a:pt x="5" y="21"/>
                  </a:lnTo>
                  <a:lnTo>
                    <a:pt x="8" y="18"/>
                  </a:lnTo>
                  <a:lnTo>
                    <a:pt x="11" y="14"/>
                  </a:lnTo>
                  <a:lnTo>
                    <a:pt x="14" y="11"/>
                  </a:lnTo>
                  <a:lnTo>
                    <a:pt x="17" y="7"/>
                  </a:lnTo>
                  <a:lnTo>
                    <a:pt x="18" y="3"/>
                  </a:lnTo>
                  <a:lnTo>
                    <a:pt x="20" y="0"/>
                  </a:lnTo>
                </a:path>
              </a:pathLst>
            </a:custGeom>
            <a:solidFill>
              <a:srgbClr val="9966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9" name="Freeform 115"/>
            <p:cNvSpPr>
              <a:spLocks/>
            </p:cNvSpPr>
            <p:nvPr/>
          </p:nvSpPr>
          <p:spPr bwMode="auto">
            <a:xfrm>
              <a:off x="4849" y="776"/>
              <a:ext cx="137" cy="86"/>
            </a:xfrm>
            <a:custGeom>
              <a:avLst/>
              <a:gdLst>
                <a:gd name="T0" fmla="*/ 20 w 137"/>
                <a:gd name="T1" fmla="*/ 0 h 86"/>
                <a:gd name="T2" fmla="*/ 20 w 137"/>
                <a:gd name="T3" fmla="*/ 0 h 86"/>
                <a:gd name="T4" fmla="*/ 27 w 137"/>
                <a:gd name="T5" fmla="*/ 2 h 86"/>
                <a:gd name="T6" fmla="*/ 34 w 137"/>
                <a:gd name="T7" fmla="*/ 4 h 86"/>
                <a:gd name="T8" fmla="*/ 41 w 137"/>
                <a:gd name="T9" fmla="*/ 7 h 86"/>
                <a:gd name="T10" fmla="*/ 49 w 137"/>
                <a:gd name="T11" fmla="*/ 9 h 86"/>
                <a:gd name="T12" fmla="*/ 56 w 137"/>
                <a:gd name="T13" fmla="*/ 12 h 86"/>
                <a:gd name="T14" fmla="*/ 63 w 137"/>
                <a:gd name="T15" fmla="*/ 15 h 86"/>
                <a:gd name="T16" fmla="*/ 70 w 137"/>
                <a:gd name="T17" fmla="*/ 18 h 86"/>
                <a:gd name="T18" fmla="*/ 78 w 137"/>
                <a:gd name="T19" fmla="*/ 21 h 86"/>
                <a:gd name="T20" fmla="*/ 85 w 137"/>
                <a:gd name="T21" fmla="*/ 24 h 86"/>
                <a:gd name="T22" fmla="*/ 92 w 137"/>
                <a:gd name="T23" fmla="*/ 28 h 86"/>
                <a:gd name="T24" fmla="*/ 100 w 137"/>
                <a:gd name="T25" fmla="*/ 31 h 86"/>
                <a:gd name="T26" fmla="*/ 107 w 137"/>
                <a:gd name="T27" fmla="*/ 35 h 86"/>
                <a:gd name="T28" fmla="*/ 114 w 137"/>
                <a:gd name="T29" fmla="*/ 39 h 86"/>
                <a:gd name="T30" fmla="*/ 121 w 137"/>
                <a:gd name="T31" fmla="*/ 43 h 86"/>
                <a:gd name="T32" fmla="*/ 128 w 137"/>
                <a:gd name="T33" fmla="*/ 48 h 86"/>
                <a:gd name="T34" fmla="*/ 136 w 137"/>
                <a:gd name="T35" fmla="*/ 52 h 86"/>
                <a:gd name="T36" fmla="*/ 133 w 137"/>
                <a:gd name="T37" fmla="*/ 56 h 86"/>
                <a:gd name="T38" fmla="*/ 131 w 137"/>
                <a:gd name="T39" fmla="*/ 60 h 86"/>
                <a:gd name="T40" fmla="*/ 129 w 137"/>
                <a:gd name="T41" fmla="*/ 65 h 86"/>
                <a:gd name="T42" fmla="*/ 127 w 137"/>
                <a:gd name="T43" fmla="*/ 69 h 86"/>
                <a:gd name="T44" fmla="*/ 124 w 137"/>
                <a:gd name="T45" fmla="*/ 72 h 86"/>
                <a:gd name="T46" fmla="*/ 121 w 137"/>
                <a:gd name="T47" fmla="*/ 76 h 86"/>
                <a:gd name="T48" fmla="*/ 118 w 137"/>
                <a:gd name="T49" fmla="*/ 80 h 86"/>
                <a:gd name="T50" fmla="*/ 114 w 137"/>
                <a:gd name="T51" fmla="*/ 85 h 86"/>
                <a:gd name="T52" fmla="*/ 108 w 137"/>
                <a:gd name="T53" fmla="*/ 79 h 86"/>
                <a:gd name="T54" fmla="*/ 101 w 137"/>
                <a:gd name="T55" fmla="*/ 74 h 86"/>
                <a:gd name="T56" fmla="*/ 95 w 137"/>
                <a:gd name="T57" fmla="*/ 69 h 86"/>
                <a:gd name="T58" fmla="*/ 89 w 137"/>
                <a:gd name="T59" fmla="*/ 65 h 86"/>
                <a:gd name="T60" fmla="*/ 82 w 137"/>
                <a:gd name="T61" fmla="*/ 60 h 86"/>
                <a:gd name="T62" fmla="*/ 75 w 137"/>
                <a:gd name="T63" fmla="*/ 56 h 86"/>
                <a:gd name="T64" fmla="*/ 68 w 137"/>
                <a:gd name="T65" fmla="*/ 53 h 86"/>
                <a:gd name="T66" fmla="*/ 61 w 137"/>
                <a:gd name="T67" fmla="*/ 49 h 86"/>
                <a:gd name="T68" fmla="*/ 54 w 137"/>
                <a:gd name="T69" fmla="*/ 46 h 86"/>
                <a:gd name="T70" fmla="*/ 46 w 137"/>
                <a:gd name="T71" fmla="*/ 43 h 86"/>
                <a:gd name="T72" fmla="*/ 39 w 137"/>
                <a:gd name="T73" fmla="*/ 39 h 86"/>
                <a:gd name="T74" fmla="*/ 31 w 137"/>
                <a:gd name="T75" fmla="*/ 37 h 86"/>
                <a:gd name="T76" fmla="*/ 23 w 137"/>
                <a:gd name="T77" fmla="*/ 35 h 86"/>
                <a:gd name="T78" fmla="*/ 15 w 137"/>
                <a:gd name="T79" fmla="*/ 32 h 86"/>
                <a:gd name="T80" fmla="*/ 7 w 137"/>
                <a:gd name="T81" fmla="*/ 31 h 86"/>
                <a:gd name="T82" fmla="*/ 0 w 137"/>
                <a:gd name="T83" fmla="*/ 29 h 86"/>
                <a:gd name="T84" fmla="*/ 2 w 137"/>
                <a:gd name="T85" fmla="*/ 25 h 86"/>
                <a:gd name="T86" fmla="*/ 5 w 137"/>
                <a:gd name="T87" fmla="*/ 21 h 86"/>
                <a:gd name="T88" fmla="*/ 8 w 137"/>
                <a:gd name="T89" fmla="*/ 18 h 86"/>
                <a:gd name="T90" fmla="*/ 11 w 137"/>
                <a:gd name="T91" fmla="*/ 14 h 86"/>
                <a:gd name="T92" fmla="*/ 14 w 137"/>
                <a:gd name="T93" fmla="*/ 11 h 86"/>
                <a:gd name="T94" fmla="*/ 17 w 137"/>
                <a:gd name="T95" fmla="*/ 7 h 86"/>
                <a:gd name="T96" fmla="*/ 18 w 137"/>
                <a:gd name="T97" fmla="*/ 3 h 86"/>
                <a:gd name="T98" fmla="*/ 20 w 137"/>
                <a:gd name="T99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37" h="86">
                  <a:moveTo>
                    <a:pt x="20" y="0"/>
                  </a:moveTo>
                  <a:lnTo>
                    <a:pt x="20" y="0"/>
                  </a:lnTo>
                  <a:lnTo>
                    <a:pt x="27" y="2"/>
                  </a:lnTo>
                  <a:lnTo>
                    <a:pt x="34" y="4"/>
                  </a:lnTo>
                  <a:lnTo>
                    <a:pt x="41" y="7"/>
                  </a:lnTo>
                  <a:lnTo>
                    <a:pt x="49" y="9"/>
                  </a:lnTo>
                  <a:lnTo>
                    <a:pt x="56" y="12"/>
                  </a:lnTo>
                  <a:lnTo>
                    <a:pt x="63" y="15"/>
                  </a:lnTo>
                  <a:lnTo>
                    <a:pt x="70" y="18"/>
                  </a:lnTo>
                  <a:lnTo>
                    <a:pt x="78" y="21"/>
                  </a:lnTo>
                  <a:lnTo>
                    <a:pt x="85" y="24"/>
                  </a:lnTo>
                  <a:lnTo>
                    <a:pt x="92" y="28"/>
                  </a:lnTo>
                  <a:lnTo>
                    <a:pt x="100" y="31"/>
                  </a:lnTo>
                  <a:lnTo>
                    <a:pt x="107" y="35"/>
                  </a:lnTo>
                  <a:lnTo>
                    <a:pt x="114" y="39"/>
                  </a:lnTo>
                  <a:lnTo>
                    <a:pt x="121" y="43"/>
                  </a:lnTo>
                  <a:lnTo>
                    <a:pt x="128" y="48"/>
                  </a:lnTo>
                  <a:lnTo>
                    <a:pt x="136" y="52"/>
                  </a:lnTo>
                  <a:lnTo>
                    <a:pt x="133" y="56"/>
                  </a:lnTo>
                  <a:lnTo>
                    <a:pt x="131" y="60"/>
                  </a:lnTo>
                  <a:lnTo>
                    <a:pt x="129" y="65"/>
                  </a:lnTo>
                  <a:lnTo>
                    <a:pt x="127" y="69"/>
                  </a:lnTo>
                  <a:lnTo>
                    <a:pt x="124" y="72"/>
                  </a:lnTo>
                  <a:lnTo>
                    <a:pt x="121" y="76"/>
                  </a:lnTo>
                  <a:lnTo>
                    <a:pt x="118" y="80"/>
                  </a:lnTo>
                  <a:lnTo>
                    <a:pt x="114" y="85"/>
                  </a:lnTo>
                  <a:lnTo>
                    <a:pt x="108" y="79"/>
                  </a:lnTo>
                  <a:lnTo>
                    <a:pt x="101" y="74"/>
                  </a:lnTo>
                  <a:lnTo>
                    <a:pt x="95" y="69"/>
                  </a:lnTo>
                  <a:lnTo>
                    <a:pt x="89" y="65"/>
                  </a:lnTo>
                  <a:lnTo>
                    <a:pt x="82" y="60"/>
                  </a:lnTo>
                  <a:lnTo>
                    <a:pt x="75" y="56"/>
                  </a:lnTo>
                  <a:lnTo>
                    <a:pt x="68" y="53"/>
                  </a:lnTo>
                  <a:lnTo>
                    <a:pt x="61" y="49"/>
                  </a:lnTo>
                  <a:lnTo>
                    <a:pt x="54" y="46"/>
                  </a:lnTo>
                  <a:lnTo>
                    <a:pt x="46" y="43"/>
                  </a:lnTo>
                  <a:lnTo>
                    <a:pt x="39" y="39"/>
                  </a:lnTo>
                  <a:lnTo>
                    <a:pt x="31" y="37"/>
                  </a:lnTo>
                  <a:lnTo>
                    <a:pt x="23" y="35"/>
                  </a:lnTo>
                  <a:lnTo>
                    <a:pt x="15" y="32"/>
                  </a:lnTo>
                  <a:lnTo>
                    <a:pt x="7" y="31"/>
                  </a:lnTo>
                  <a:lnTo>
                    <a:pt x="0" y="29"/>
                  </a:lnTo>
                  <a:lnTo>
                    <a:pt x="2" y="25"/>
                  </a:lnTo>
                  <a:lnTo>
                    <a:pt x="5" y="21"/>
                  </a:lnTo>
                  <a:lnTo>
                    <a:pt x="8" y="18"/>
                  </a:lnTo>
                  <a:lnTo>
                    <a:pt x="11" y="14"/>
                  </a:lnTo>
                  <a:lnTo>
                    <a:pt x="14" y="11"/>
                  </a:lnTo>
                  <a:lnTo>
                    <a:pt x="17" y="7"/>
                  </a:lnTo>
                  <a:lnTo>
                    <a:pt x="18" y="3"/>
                  </a:lnTo>
                  <a:lnTo>
                    <a:pt x="2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0" name="Freeform 116"/>
            <p:cNvSpPr>
              <a:spLocks/>
            </p:cNvSpPr>
            <p:nvPr/>
          </p:nvSpPr>
          <p:spPr bwMode="auto">
            <a:xfrm>
              <a:off x="5053" y="862"/>
              <a:ext cx="1" cy="17"/>
            </a:xfrm>
            <a:custGeom>
              <a:avLst/>
              <a:gdLst>
                <a:gd name="T0" fmla="*/ 0 w 1"/>
                <a:gd name="T1" fmla="*/ 0 h 17"/>
                <a:gd name="T2" fmla="*/ 0 w 1"/>
                <a:gd name="T3" fmla="*/ 0 h 17"/>
                <a:gd name="T4" fmla="*/ 0 w 1"/>
                <a:gd name="T5" fmla="*/ 4 h 17"/>
                <a:gd name="T6" fmla="*/ 0 w 1"/>
                <a:gd name="T7" fmla="*/ 7 h 17"/>
                <a:gd name="T8" fmla="*/ 0 w 1"/>
                <a:gd name="T9" fmla="*/ 11 h 17"/>
                <a:gd name="T10" fmla="*/ 0 w 1"/>
                <a:gd name="T11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17">
                  <a:moveTo>
                    <a:pt x="0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1" name="Freeform 117"/>
            <p:cNvSpPr>
              <a:spLocks/>
            </p:cNvSpPr>
            <p:nvPr/>
          </p:nvSpPr>
          <p:spPr bwMode="auto">
            <a:xfrm>
              <a:off x="5033" y="860"/>
              <a:ext cx="17" cy="33"/>
            </a:xfrm>
            <a:custGeom>
              <a:avLst/>
              <a:gdLst>
                <a:gd name="T0" fmla="*/ 16 w 17"/>
                <a:gd name="T1" fmla="*/ 0 h 33"/>
                <a:gd name="T2" fmla="*/ 16 w 17"/>
                <a:gd name="T3" fmla="*/ 0 h 33"/>
                <a:gd name="T4" fmla="*/ 10 w 17"/>
                <a:gd name="T5" fmla="*/ 8 h 33"/>
                <a:gd name="T6" fmla="*/ 5 w 17"/>
                <a:gd name="T7" fmla="*/ 15 h 33"/>
                <a:gd name="T8" fmla="*/ 5 w 17"/>
                <a:gd name="T9" fmla="*/ 23 h 33"/>
                <a:gd name="T10" fmla="*/ 0 w 17"/>
                <a:gd name="T11" fmla="*/ 3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33">
                  <a:moveTo>
                    <a:pt x="16" y="0"/>
                  </a:moveTo>
                  <a:lnTo>
                    <a:pt x="16" y="0"/>
                  </a:lnTo>
                  <a:lnTo>
                    <a:pt x="10" y="8"/>
                  </a:lnTo>
                  <a:lnTo>
                    <a:pt x="5" y="15"/>
                  </a:lnTo>
                  <a:lnTo>
                    <a:pt x="5" y="23"/>
                  </a:lnTo>
                  <a:lnTo>
                    <a:pt x="0" y="3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2" name="Freeform 118"/>
            <p:cNvSpPr>
              <a:spLocks/>
            </p:cNvSpPr>
            <p:nvPr/>
          </p:nvSpPr>
          <p:spPr bwMode="auto">
            <a:xfrm>
              <a:off x="5012" y="851"/>
              <a:ext cx="17" cy="37"/>
            </a:xfrm>
            <a:custGeom>
              <a:avLst/>
              <a:gdLst>
                <a:gd name="T0" fmla="*/ 16 w 17"/>
                <a:gd name="T1" fmla="*/ 0 h 37"/>
                <a:gd name="T2" fmla="*/ 16 w 17"/>
                <a:gd name="T3" fmla="*/ 0 h 37"/>
                <a:gd name="T4" fmla="*/ 14 w 17"/>
                <a:gd name="T5" fmla="*/ 4 h 37"/>
                <a:gd name="T6" fmla="*/ 12 w 17"/>
                <a:gd name="T7" fmla="*/ 8 h 37"/>
                <a:gd name="T8" fmla="*/ 10 w 17"/>
                <a:gd name="T9" fmla="*/ 12 h 37"/>
                <a:gd name="T10" fmla="*/ 8 w 17"/>
                <a:gd name="T11" fmla="*/ 17 h 37"/>
                <a:gd name="T12" fmla="*/ 5 w 17"/>
                <a:gd name="T13" fmla="*/ 22 h 37"/>
                <a:gd name="T14" fmla="*/ 4 w 17"/>
                <a:gd name="T15" fmla="*/ 27 h 37"/>
                <a:gd name="T16" fmla="*/ 2 w 17"/>
                <a:gd name="T17" fmla="*/ 31 h 37"/>
                <a:gd name="T18" fmla="*/ 0 w 17"/>
                <a:gd name="T19" fmla="*/ 3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37">
                  <a:moveTo>
                    <a:pt x="16" y="0"/>
                  </a:moveTo>
                  <a:lnTo>
                    <a:pt x="16" y="0"/>
                  </a:lnTo>
                  <a:lnTo>
                    <a:pt x="14" y="4"/>
                  </a:lnTo>
                  <a:lnTo>
                    <a:pt x="12" y="8"/>
                  </a:lnTo>
                  <a:lnTo>
                    <a:pt x="10" y="12"/>
                  </a:lnTo>
                  <a:lnTo>
                    <a:pt x="8" y="17"/>
                  </a:lnTo>
                  <a:lnTo>
                    <a:pt x="5" y="22"/>
                  </a:lnTo>
                  <a:lnTo>
                    <a:pt x="4" y="27"/>
                  </a:lnTo>
                  <a:lnTo>
                    <a:pt x="2" y="31"/>
                  </a:lnTo>
                  <a:lnTo>
                    <a:pt x="0" y="3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3" name="Freeform 119"/>
            <p:cNvSpPr>
              <a:spLocks/>
            </p:cNvSpPr>
            <p:nvPr/>
          </p:nvSpPr>
          <p:spPr bwMode="auto">
            <a:xfrm>
              <a:off x="4996" y="845"/>
              <a:ext cx="17" cy="33"/>
            </a:xfrm>
            <a:custGeom>
              <a:avLst/>
              <a:gdLst>
                <a:gd name="T0" fmla="*/ 16 w 17"/>
                <a:gd name="T1" fmla="*/ 0 h 33"/>
                <a:gd name="T2" fmla="*/ 16 w 17"/>
                <a:gd name="T3" fmla="*/ 0 h 33"/>
                <a:gd name="T4" fmla="*/ 14 w 17"/>
                <a:gd name="T5" fmla="*/ 4 h 33"/>
                <a:gd name="T6" fmla="*/ 12 w 17"/>
                <a:gd name="T7" fmla="*/ 8 h 33"/>
                <a:gd name="T8" fmla="*/ 10 w 17"/>
                <a:gd name="T9" fmla="*/ 12 h 33"/>
                <a:gd name="T10" fmla="*/ 8 w 17"/>
                <a:gd name="T11" fmla="*/ 16 h 33"/>
                <a:gd name="T12" fmla="*/ 5 w 17"/>
                <a:gd name="T13" fmla="*/ 20 h 33"/>
                <a:gd name="T14" fmla="*/ 3 w 17"/>
                <a:gd name="T15" fmla="*/ 23 h 33"/>
                <a:gd name="T16" fmla="*/ 1 w 17"/>
                <a:gd name="T17" fmla="*/ 27 h 33"/>
                <a:gd name="T18" fmla="*/ 0 w 17"/>
                <a:gd name="T19" fmla="*/ 3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33">
                  <a:moveTo>
                    <a:pt x="16" y="0"/>
                  </a:moveTo>
                  <a:lnTo>
                    <a:pt x="16" y="0"/>
                  </a:lnTo>
                  <a:lnTo>
                    <a:pt x="14" y="4"/>
                  </a:lnTo>
                  <a:lnTo>
                    <a:pt x="12" y="8"/>
                  </a:lnTo>
                  <a:lnTo>
                    <a:pt x="10" y="12"/>
                  </a:lnTo>
                  <a:lnTo>
                    <a:pt x="8" y="16"/>
                  </a:lnTo>
                  <a:lnTo>
                    <a:pt x="5" y="20"/>
                  </a:lnTo>
                  <a:lnTo>
                    <a:pt x="3" y="23"/>
                  </a:lnTo>
                  <a:lnTo>
                    <a:pt x="1" y="27"/>
                  </a:lnTo>
                  <a:lnTo>
                    <a:pt x="0" y="3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4" name="Freeform 120"/>
            <p:cNvSpPr>
              <a:spLocks/>
            </p:cNvSpPr>
            <p:nvPr/>
          </p:nvSpPr>
          <p:spPr bwMode="auto">
            <a:xfrm>
              <a:off x="4975" y="835"/>
              <a:ext cx="22" cy="38"/>
            </a:xfrm>
            <a:custGeom>
              <a:avLst/>
              <a:gdLst>
                <a:gd name="T0" fmla="*/ 21 w 22"/>
                <a:gd name="T1" fmla="*/ 0 h 38"/>
                <a:gd name="T2" fmla="*/ 21 w 22"/>
                <a:gd name="T3" fmla="*/ 0 h 38"/>
                <a:gd name="T4" fmla="*/ 18 w 22"/>
                <a:gd name="T5" fmla="*/ 4 h 38"/>
                <a:gd name="T6" fmla="*/ 16 w 22"/>
                <a:gd name="T7" fmla="*/ 8 h 38"/>
                <a:gd name="T8" fmla="*/ 13 w 22"/>
                <a:gd name="T9" fmla="*/ 13 h 38"/>
                <a:gd name="T10" fmla="*/ 11 w 22"/>
                <a:gd name="T11" fmla="*/ 18 h 38"/>
                <a:gd name="T12" fmla="*/ 8 w 22"/>
                <a:gd name="T13" fmla="*/ 23 h 38"/>
                <a:gd name="T14" fmla="*/ 5 w 22"/>
                <a:gd name="T15" fmla="*/ 27 h 38"/>
                <a:gd name="T16" fmla="*/ 2 w 22"/>
                <a:gd name="T17" fmla="*/ 32 h 38"/>
                <a:gd name="T18" fmla="*/ 0 w 22"/>
                <a:gd name="T19" fmla="*/ 3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38">
                  <a:moveTo>
                    <a:pt x="21" y="0"/>
                  </a:moveTo>
                  <a:lnTo>
                    <a:pt x="21" y="0"/>
                  </a:lnTo>
                  <a:lnTo>
                    <a:pt x="18" y="4"/>
                  </a:lnTo>
                  <a:lnTo>
                    <a:pt x="16" y="8"/>
                  </a:lnTo>
                  <a:lnTo>
                    <a:pt x="13" y="13"/>
                  </a:lnTo>
                  <a:lnTo>
                    <a:pt x="11" y="18"/>
                  </a:lnTo>
                  <a:lnTo>
                    <a:pt x="8" y="23"/>
                  </a:lnTo>
                  <a:lnTo>
                    <a:pt x="5" y="27"/>
                  </a:lnTo>
                  <a:lnTo>
                    <a:pt x="2" y="32"/>
                  </a:lnTo>
                  <a:lnTo>
                    <a:pt x="0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5" name="Freeform 121"/>
            <p:cNvSpPr>
              <a:spLocks/>
            </p:cNvSpPr>
            <p:nvPr/>
          </p:nvSpPr>
          <p:spPr bwMode="auto">
            <a:xfrm>
              <a:off x="5052" y="323"/>
              <a:ext cx="199" cy="512"/>
            </a:xfrm>
            <a:custGeom>
              <a:avLst/>
              <a:gdLst>
                <a:gd name="T0" fmla="*/ 198 w 199"/>
                <a:gd name="T1" fmla="*/ 0 h 512"/>
                <a:gd name="T2" fmla="*/ 187 w 199"/>
                <a:gd name="T3" fmla="*/ 8 h 512"/>
                <a:gd name="T4" fmla="*/ 179 w 199"/>
                <a:gd name="T5" fmla="*/ 17 h 512"/>
                <a:gd name="T6" fmla="*/ 170 w 199"/>
                <a:gd name="T7" fmla="*/ 25 h 512"/>
                <a:gd name="T8" fmla="*/ 163 w 199"/>
                <a:gd name="T9" fmla="*/ 35 h 512"/>
                <a:gd name="T10" fmla="*/ 157 w 199"/>
                <a:gd name="T11" fmla="*/ 44 h 512"/>
                <a:gd name="T12" fmla="*/ 152 w 199"/>
                <a:gd name="T13" fmla="*/ 54 h 512"/>
                <a:gd name="T14" fmla="*/ 149 w 199"/>
                <a:gd name="T15" fmla="*/ 65 h 512"/>
                <a:gd name="T16" fmla="*/ 147 w 199"/>
                <a:gd name="T17" fmla="*/ 76 h 512"/>
                <a:gd name="T18" fmla="*/ 148 w 199"/>
                <a:gd name="T19" fmla="*/ 95 h 512"/>
                <a:gd name="T20" fmla="*/ 152 w 199"/>
                <a:gd name="T21" fmla="*/ 114 h 512"/>
                <a:gd name="T22" fmla="*/ 159 w 199"/>
                <a:gd name="T23" fmla="*/ 133 h 512"/>
                <a:gd name="T24" fmla="*/ 167 w 199"/>
                <a:gd name="T25" fmla="*/ 152 h 512"/>
                <a:gd name="T26" fmla="*/ 174 w 199"/>
                <a:gd name="T27" fmla="*/ 171 h 512"/>
                <a:gd name="T28" fmla="*/ 179 w 199"/>
                <a:gd name="T29" fmla="*/ 190 h 512"/>
                <a:gd name="T30" fmla="*/ 180 w 199"/>
                <a:gd name="T31" fmla="*/ 209 h 512"/>
                <a:gd name="T32" fmla="*/ 177 w 199"/>
                <a:gd name="T33" fmla="*/ 227 h 512"/>
                <a:gd name="T34" fmla="*/ 167 w 199"/>
                <a:gd name="T35" fmla="*/ 249 h 512"/>
                <a:gd name="T36" fmla="*/ 156 w 199"/>
                <a:gd name="T37" fmla="*/ 268 h 512"/>
                <a:gd name="T38" fmla="*/ 142 w 199"/>
                <a:gd name="T39" fmla="*/ 285 h 512"/>
                <a:gd name="T40" fmla="*/ 127 w 199"/>
                <a:gd name="T41" fmla="*/ 301 h 512"/>
                <a:gd name="T42" fmla="*/ 110 w 199"/>
                <a:gd name="T43" fmla="*/ 316 h 512"/>
                <a:gd name="T44" fmla="*/ 91 w 199"/>
                <a:gd name="T45" fmla="*/ 332 h 512"/>
                <a:gd name="T46" fmla="*/ 72 w 199"/>
                <a:gd name="T47" fmla="*/ 347 h 512"/>
                <a:gd name="T48" fmla="*/ 52 w 199"/>
                <a:gd name="T49" fmla="*/ 363 h 512"/>
                <a:gd name="T50" fmla="*/ 38 w 199"/>
                <a:gd name="T51" fmla="*/ 376 h 512"/>
                <a:gd name="T52" fmla="*/ 27 w 199"/>
                <a:gd name="T53" fmla="*/ 393 h 512"/>
                <a:gd name="T54" fmla="*/ 18 w 199"/>
                <a:gd name="T55" fmla="*/ 411 h 512"/>
                <a:gd name="T56" fmla="*/ 11 w 199"/>
                <a:gd name="T57" fmla="*/ 431 h 512"/>
                <a:gd name="T58" fmla="*/ 6 w 199"/>
                <a:gd name="T59" fmla="*/ 451 h 512"/>
                <a:gd name="T60" fmla="*/ 2 w 199"/>
                <a:gd name="T61" fmla="*/ 472 h 512"/>
                <a:gd name="T62" fmla="*/ 0 w 199"/>
                <a:gd name="T63" fmla="*/ 492 h 512"/>
                <a:gd name="T64" fmla="*/ 0 w 199"/>
                <a:gd name="T65" fmla="*/ 511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99" h="512">
                  <a:moveTo>
                    <a:pt x="198" y="0"/>
                  </a:moveTo>
                  <a:lnTo>
                    <a:pt x="198" y="0"/>
                  </a:lnTo>
                  <a:lnTo>
                    <a:pt x="192" y="4"/>
                  </a:lnTo>
                  <a:lnTo>
                    <a:pt x="187" y="8"/>
                  </a:lnTo>
                  <a:lnTo>
                    <a:pt x="183" y="12"/>
                  </a:lnTo>
                  <a:lnTo>
                    <a:pt x="179" y="17"/>
                  </a:lnTo>
                  <a:lnTo>
                    <a:pt x="175" y="21"/>
                  </a:lnTo>
                  <a:lnTo>
                    <a:pt x="170" y="25"/>
                  </a:lnTo>
                  <a:lnTo>
                    <a:pt x="166" y="30"/>
                  </a:lnTo>
                  <a:lnTo>
                    <a:pt x="163" y="35"/>
                  </a:lnTo>
                  <a:lnTo>
                    <a:pt x="160" y="39"/>
                  </a:lnTo>
                  <a:lnTo>
                    <a:pt x="157" y="44"/>
                  </a:lnTo>
                  <a:lnTo>
                    <a:pt x="154" y="49"/>
                  </a:lnTo>
                  <a:lnTo>
                    <a:pt x="152" y="54"/>
                  </a:lnTo>
                  <a:lnTo>
                    <a:pt x="150" y="59"/>
                  </a:lnTo>
                  <a:lnTo>
                    <a:pt x="149" y="65"/>
                  </a:lnTo>
                  <a:lnTo>
                    <a:pt x="147" y="70"/>
                  </a:lnTo>
                  <a:lnTo>
                    <a:pt x="147" y="76"/>
                  </a:lnTo>
                  <a:lnTo>
                    <a:pt x="147" y="85"/>
                  </a:lnTo>
                  <a:lnTo>
                    <a:pt x="148" y="95"/>
                  </a:lnTo>
                  <a:lnTo>
                    <a:pt x="150" y="105"/>
                  </a:lnTo>
                  <a:lnTo>
                    <a:pt x="152" y="114"/>
                  </a:lnTo>
                  <a:lnTo>
                    <a:pt x="156" y="123"/>
                  </a:lnTo>
                  <a:lnTo>
                    <a:pt x="159" y="133"/>
                  </a:lnTo>
                  <a:lnTo>
                    <a:pt x="163" y="143"/>
                  </a:lnTo>
                  <a:lnTo>
                    <a:pt x="167" y="152"/>
                  </a:lnTo>
                  <a:lnTo>
                    <a:pt x="171" y="162"/>
                  </a:lnTo>
                  <a:lnTo>
                    <a:pt x="174" y="171"/>
                  </a:lnTo>
                  <a:lnTo>
                    <a:pt x="177" y="181"/>
                  </a:lnTo>
                  <a:lnTo>
                    <a:pt x="179" y="190"/>
                  </a:lnTo>
                  <a:lnTo>
                    <a:pt x="180" y="200"/>
                  </a:lnTo>
                  <a:lnTo>
                    <a:pt x="180" y="209"/>
                  </a:lnTo>
                  <a:lnTo>
                    <a:pt x="180" y="218"/>
                  </a:lnTo>
                  <a:lnTo>
                    <a:pt x="177" y="227"/>
                  </a:lnTo>
                  <a:lnTo>
                    <a:pt x="173" y="238"/>
                  </a:lnTo>
                  <a:lnTo>
                    <a:pt x="167" y="249"/>
                  </a:lnTo>
                  <a:lnTo>
                    <a:pt x="162" y="259"/>
                  </a:lnTo>
                  <a:lnTo>
                    <a:pt x="156" y="268"/>
                  </a:lnTo>
                  <a:lnTo>
                    <a:pt x="149" y="277"/>
                  </a:lnTo>
                  <a:lnTo>
                    <a:pt x="142" y="285"/>
                  </a:lnTo>
                  <a:lnTo>
                    <a:pt x="135" y="293"/>
                  </a:lnTo>
                  <a:lnTo>
                    <a:pt x="127" y="301"/>
                  </a:lnTo>
                  <a:lnTo>
                    <a:pt x="119" y="309"/>
                  </a:lnTo>
                  <a:lnTo>
                    <a:pt x="110" y="316"/>
                  </a:lnTo>
                  <a:lnTo>
                    <a:pt x="101" y="324"/>
                  </a:lnTo>
                  <a:lnTo>
                    <a:pt x="91" y="332"/>
                  </a:lnTo>
                  <a:lnTo>
                    <a:pt x="82" y="339"/>
                  </a:lnTo>
                  <a:lnTo>
                    <a:pt x="72" y="347"/>
                  </a:lnTo>
                  <a:lnTo>
                    <a:pt x="62" y="354"/>
                  </a:lnTo>
                  <a:lnTo>
                    <a:pt x="52" y="363"/>
                  </a:lnTo>
                  <a:lnTo>
                    <a:pt x="45" y="369"/>
                  </a:lnTo>
                  <a:lnTo>
                    <a:pt x="38" y="376"/>
                  </a:lnTo>
                  <a:lnTo>
                    <a:pt x="33" y="384"/>
                  </a:lnTo>
                  <a:lnTo>
                    <a:pt x="27" y="393"/>
                  </a:lnTo>
                  <a:lnTo>
                    <a:pt x="22" y="401"/>
                  </a:lnTo>
                  <a:lnTo>
                    <a:pt x="18" y="411"/>
                  </a:lnTo>
                  <a:lnTo>
                    <a:pt x="14" y="421"/>
                  </a:lnTo>
                  <a:lnTo>
                    <a:pt x="11" y="431"/>
                  </a:lnTo>
                  <a:lnTo>
                    <a:pt x="8" y="441"/>
                  </a:lnTo>
                  <a:lnTo>
                    <a:pt x="6" y="451"/>
                  </a:lnTo>
                  <a:lnTo>
                    <a:pt x="4" y="462"/>
                  </a:lnTo>
                  <a:lnTo>
                    <a:pt x="2" y="472"/>
                  </a:lnTo>
                  <a:lnTo>
                    <a:pt x="1" y="482"/>
                  </a:lnTo>
                  <a:lnTo>
                    <a:pt x="0" y="492"/>
                  </a:lnTo>
                  <a:lnTo>
                    <a:pt x="0" y="501"/>
                  </a:lnTo>
                  <a:lnTo>
                    <a:pt x="0" y="5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6" name="Freeform 122"/>
            <p:cNvSpPr>
              <a:spLocks/>
            </p:cNvSpPr>
            <p:nvPr/>
          </p:nvSpPr>
          <p:spPr bwMode="auto">
            <a:xfrm>
              <a:off x="5033" y="439"/>
              <a:ext cx="254" cy="386"/>
            </a:xfrm>
            <a:custGeom>
              <a:avLst/>
              <a:gdLst>
                <a:gd name="T0" fmla="*/ 253 w 254"/>
                <a:gd name="T1" fmla="*/ 5 h 386"/>
                <a:gd name="T2" fmla="*/ 253 w 254"/>
                <a:gd name="T3" fmla="*/ 5 h 386"/>
                <a:gd name="T4" fmla="*/ 247 w 254"/>
                <a:gd name="T5" fmla="*/ 3 h 386"/>
                <a:gd name="T6" fmla="*/ 242 w 254"/>
                <a:gd name="T7" fmla="*/ 1 h 386"/>
                <a:gd name="T8" fmla="*/ 237 w 254"/>
                <a:gd name="T9" fmla="*/ 0 h 386"/>
                <a:gd name="T10" fmla="*/ 232 w 254"/>
                <a:gd name="T11" fmla="*/ 0 h 386"/>
                <a:gd name="T12" fmla="*/ 227 w 254"/>
                <a:gd name="T13" fmla="*/ 0 h 386"/>
                <a:gd name="T14" fmla="*/ 222 w 254"/>
                <a:gd name="T15" fmla="*/ 0 h 386"/>
                <a:gd name="T16" fmla="*/ 217 w 254"/>
                <a:gd name="T17" fmla="*/ 1 h 386"/>
                <a:gd name="T18" fmla="*/ 211 w 254"/>
                <a:gd name="T19" fmla="*/ 2 h 386"/>
                <a:gd name="T20" fmla="*/ 207 w 254"/>
                <a:gd name="T21" fmla="*/ 4 h 386"/>
                <a:gd name="T22" fmla="*/ 202 w 254"/>
                <a:gd name="T23" fmla="*/ 6 h 386"/>
                <a:gd name="T24" fmla="*/ 196 w 254"/>
                <a:gd name="T25" fmla="*/ 8 h 386"/>
                <a:gd name="T26" fmla="*/ 192 w 254"/>
                <a:gd name="T27" fmla="*/ 11 h 386"/>
                <a:gd name="T28" fmla="*/ 188 w 254"/>
                <a:gd name="T29" fmla="*/ 13 h 386"/>
                <a:gd name="T30" fmla="*/ 184 w 254"/>
                <a:gd name="T31" fmla="*/ 16 h 386"/>
                <a:gd name="T32" fmla="*/ 179 w 254"/>
                <a:gd name="T33" fmla="*/ 19 h 386"/>
                <a:gd name="T34" fmla="*/ 176 w 254"/>
                <a:gd name="T35" fmla="*/ 22 h 386"/>
                <a:gd name="T36" fmla="*/ 166 w 254"/>
                <a:gd name="T37" fmla="*/ 32 h 386"/>
                <a:gd name="T38" fmla="*/ 159 w 254"/>
                <a:gd name="T39" fmla="*/ 43 h 386"/>
                <a:gd name="T40" fmla="*/ 154 w 254"/>
                <a:gd name="T41" fmla="*/ 54 h 386"/>
                <a:gd name="T42" fmla="*/ 150 w 254"/>
                <a:gd name="T43" fmla="*/ 66 h 386"/>
                <a:gd name="T44" fmla="*/ 148 w 254"/>
                <a:gd name="T45" fmla="*/ 78 h 386"/>
                <a:gd name="T46" fmla="*/ 148 w 254"/>
                <a:gd name="T47" fmla="*/ 91 h 386"/>
                <a:gd name="T48" fmla="*/ 147 w 254"/>
                <a:gd name="T49" fmla="*/ 104 h 386"/>
                <a:gd name="T50" fmla="*/ 148 w 254"/>
                <a:gd name="T51" fmla="*/ 116 h 386"/>
                <a:gd name="T52" fmla="*/ 148 w 254"/>
                <a:gd name="T53" fmla="*/ 129 h 386"/>
                <a:gd name="T54" fmla="*/ 149 w 254"/>
                <a:gd name="T55" fmla="*/ 142 h 386"/>
                <a:gd name="T56" fmla="*/ 149 w 254"/>
                <a:gd name="T57" fmla="*/ 156 h 386"/>
                <a:gd name="T58" fmla="*/ 149 w 254"/>
                <a:gd name="T59" fmla="*/ 168 h 386"/>
                <a:gd name="T60" fmla="*/ 148 w 254"/>
                <a:gd name="T61" fmla="*/ 181 h 386"/>
                <a:gd name="T62" fmla="*/ 146 w 254"/>
                <a:gd name="T63" fmla="*/ 193 h 386"/>
                <a:gd name="T64" fmla="*/ 143 w 254"/>
                <a:gd name="T65" fmla="*/ 206 h 386"/>
                <a:gd name="T66" fmla="*/ 138 w 254"/>
                <a:gd name="T67" fmla="*/ 217 h 386"/>
                <a:gd name="T68" fmla="*/ 132 w 254"/>
                <a:gd name="T69" fmla="*/ 226 h 386"/>
                <a:gd name="T70" fmla="*/ 126 w 254"/>
                <a:gd name="T71" fmla="*/ 235 h 386"/>
                <a:gd name="T72" fmla="*/ 119 w 254"/>
                <a:gd name="T73" fmla="*/ 242 h 386"/>
                <a:gd name="T74" fmla="*/ 112 w 254"/>
                <a:gd name="T75" fmla="*/ 250 h 386"/>
                <a:gd name="T76" fmla="*/ 103 w 254"/>
                <a:gd name="T77" fmla="*/ 257 h 386"/>
                <a:gd name="T78" fmla="*/ 94 w 254"/>
                <a:gd name="T79" fmla="*/ 264 h 386"/>
                <a:gd name="T80" fmla="*/ 86 w 254"/>
                <a:gd name="T81" fmla="*/ 271 h 386"/>
                <a:gd name="T82" fmla="*/ 76 w 254"/>
                <a:gd name="T83" fmla="*/ 278 h 386"/>
                <a:gd name="T84" fmla="*/ 67 w 254"/>
                <a:gd name="T85" fmla="*/ 285 h 386"/>
                <a:gd name="T86" fmla="*/ 58 w 254"/>
                <a:gd name="T87" fmla="*/ 292 h 386"/>
                <a:gd name="T88" fmla="*/ 49 w 254"/>
                <a:gd name="T89" fmla="*/ 299 h 386"/>
                <a:gd name="T90" fmla="*/ 40 w 254"/>
                <a:gd name="T91" fmla="*/ 306 h 386"/>
                <a:gd name="T92" fmla="*/ 32 w 254"/>
                <a:gd name="T93" fmla="*/ 314 h 386"/>
                <a:gd name="T94" fmla="*/ 24 w 254"/>
                <a:gd name="T95" fmla="*/ 322 h 386"/>
                <a:gd name="T96" fmla="*/ 17 w 254"/>
                <a:gd name="T97" fmla="*/ 330 h 386"/>
                <a:gd name="T98" fmla="*/ 10 w 254"/>
                <a:gd name="T99" fmla="*/ 340 h 386"/>
                <a:gd name="T100" fmla="*/ 8 w 254"/>
                <a:gd name="T101" fmla="*/ 345 h 386"/>
                <a:gd name="T102" fmla="*/ 5 w 254"/>
                <a:gd name="T103" fmla="*/ 350 h 386"/>
                <a:gd name="T104" fmla="*/ 3 w 254"/>
                <a:gd name="T105" fmla="*/ 355 h 386"/>
                <a:gd name="T106" fmla="*/ 1 w 254"/>
                <a:gd name="T107" fmla="*/ 360 h 386"/>
                <a:gd name="T108" fmla="*/ 0 w 254"/>
                <a:gd name="T109" fmla="*/ 366 h 386"/>
                <a:gd name="T110" fmla="*/ 0 w 254"/>
                <a:gd name="T111" fmla="*/ 372 h 386"/>
                <a:gd name="T112" fmla="*/ 0 w 254"/>
                <a:gd name="T113" fmla="*/ 378 h 386"/>
                <a:gd name="T114" fmla="*/ 0 w 254"/>
                <a:gd name="T115" fmla="*/ 385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4" h="386">
                  <a:moveTo>
                    <a:pt x="253" y="5"/>
                  </a:moveTo>
                  <a:lnTo>
                    <a:pt x="253" y="5"/>
                  </a:lnTo>
                  <a:lnTo>
                    <a:pt x="247" y="3"/>
                  </a:lnTo>
                  <a:lnTo>
                    <a:pt x="242" y="1"/>
                  </a:lnTo>
                  <a:lnTo>
                    <a:pt x="237" y="0"/>
                  </a:lnTo>
                  <a:lnTo>
                    <a:pt x="232" y="0"/>
                  </a:lnTo>
                  <a:lnTo>
                    <a:pt x="227" y="0"/>
                  </a:lnTo>
                  <a:lnTo>
                    <a:pt x="222" y="0"/>
                  </a:lnTo>
                  <a:lnTo>
                    <a:pt x="217" y="1"/>
                  </a:lnTo>
                  <a:lnTo>
                    <a:pt x="211" y="2"/>
                  </a:lnTo>
                  <a:lnTo>
                    <a:pt x="207" y="4"/>
                  </a:lnTo>
                  <a:lnTo>
                    <a:pt x="202" y="6"/>
                  </a:lnTo>
                  <a:lnTo>
                    <a:pt x="196" y="8"/>
                  </a:lnTo>
                  <a:lnTo>
                    <a:pt x="192" y="11"/>
                  </a:lnTo>
                  <a:lnTo>
                    <a:pt x="188" y="13"/>
                  </a:lnTo>
                  <a:lnTo>
                    <a:pt x="184" y="16"/>
                  </a:lnTo>
                  <a:lnTo>
                    <a:pt x="179" y="19"/>
                  </a:lnTo>
                  <a:lnTo>
                    <a:pt x="176" y="22"/>
                  </a:lnTo>
                  <a:lnTo>
                    <a:pt x="166" y="32"/>
                  </a:lnTo>
                  <a:lnTo>
                    <a:pt x="159" y="43"/>
                  </a:lnTo>
                  <a:lnTo>
                    <a:pt x="154" y="54"/>
                  </a:lnTo>
                  <a:lnTo>
                    <a:pt x="150" y="66"/>
                  </a:lnTo>
                  <a:lnTo>
                    <a:pt x="148" y="78"/>
                  </a:lnTo>
                  <a:lnTo>
                    <a:pt x="148" y="91"/>
                  </a:lnTo>
                  <a:lnTo>
                    <a:pt x="147" y="104"/>
                  </a:lnTo>
                  <a:lnTo>
                    <a:pt x="148" y="116"/>
                  </a:lnTo>
                  <a:lnTo>
                    <a:pt x="148" y="129"/>
                  </a:lnTo>
                  <a:lnTo>
                    <a:pt x="149" y="142"/>
                  </a:lnTo>
                  <a:lnTo>
                    <a:pt x="149" y="156"/>
                  </a:lnTo>
                  <a:lnTo>
                    <a:pt x="149" y="168"/>
                  </a:lnTo>
                  <a:lnTo>
                    <a:pt x="148" y="181"/>
                  </a:lnTo>
                  <a:lnTo>
                    <a:pt x="146" y="193"/>
                  </a:lnTo>
                  <a:lnTo>
                    <a:pt x="143" y="206"/>
                  </a:lnTo>
                  <a:lnTo>
                    <a:pt x="138" y="217"/>
                  </a:lnTo>
                  <a:lnTo>
                    <a:pt x="132" y="226"/>
                  </a:lnTo>
                  <a:lnTo>
                    <a:pt x="126" y="235"/>
                  </a:lnTo>
                  <a:lnTo>
                    <a:pt x="119" y="242"/>
                  </a:lnTo>
                  <a:lnTo>
                    <a:pt x="112" y="250"/>
                  </a:lnTo>
                  <a:lnTo>
                    <a:pt x="103" y="257"/>
                  </a:lnTo>
                  <a:lnTo>
                    <a:pt x="94" y="264"/>
                  </a:lnTo>
                  <a:lnTo>
                    <a:pt x="86" y="271"/>
                  </a:lnTo>
                  <a:lnTo>
                    <a:pt x="76" y="278"/>
                  </a:lnTo>
                  <a:lnTo>
                    <a:pt x="67" y="285"/>
                  </a:lnTo>
                  <a:lnTo>
                    <a:pt x="58" y="292"/>
                  </a:lnTo>
                  <a:lnTo>
                    <a:pt x="49" y="299"/>
                  </a:lnTo>
                  <a:lnTo>
                    <a:pt x="40" y="306"/>
                  </a:lnTo>
                  <a:lnTo>
                    <a:pt x="32" y="314"/>
                  </a:lnTo>
                  <a:lnTo>
                    <a:pt x="24" y="322"/>
                  </a:lnTo>
                  <a:lnTo>
                    <a:pt x="17" y="330"/>
                  </a:lnTo>
                  <a:lnTo>
                    <a:pt x="10" y="340"/>
                  </a:lnTo>
                  <a:lnTo>
                    <a:pt x="8" y="345"/>
                  </a:lnTo>
                  <a:lnTo>
                    <a:pt x="5" y="350"/>
                  </a:lnTo>
                  <a:lnTo>
                    <a:pt x="3" y="355"/>
                  </a:lnTo>
                  <a:lnTo>
                    <a:pt x="1" y="360"/>
                  </a:lnTo>
                  <a:lnTo>
                    <a:pt x="0" y="366"/>
                  </a:lnTo>
                  <a:lnTo>
                    <a:pt x="0" y="372"/>
                  </a:lnTo>
                  <a:lnTo>
                    <a:pt x="0" y="378"/>
                  </a:lnTo>
                  <a:lnTo>
                    <a:pt x="0" y="38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7" name="Rectangle 123"/>
            <p:cNvSpPr>
              <a:spLocks noChangeArrowheads="1"/>
            </p:cNvSpPr>
            <p:nvPr/>
          </p:nvSpPr>
          <p:spPr bwMode="auto">
            <a:xfrm>
              <a:off x="4519" y="1558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>
                <a:solidFill>
                  <a:schemeClr val="bg1"/>
                </a:solidFill>
              </a:rPr>
              <a:t>Privacy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839200" cy="4114800"/>
          </a:xfrm>
          <a:noFill/>
          <a:ln/>
        </p:spPr>
        <p:txBody>
          <a:bodyPr lIns="92075" tIns="46038" rIns="92075" bIns="46038"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 sz="360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3600"/>
              <a:t>Danger:	</a:t>
            </a:r>
            <a:r>
              <a:rPr lang="en-US" sz="2800"/>
              <a:t>Large collections of data from</a:t>
            </a:r>
            <a:br>
              <a:rPr lang="en-US" sz="2800"/>
            </a:br>
            <a:r>
              <a:rPr lang="en-US" sz="2800"/>
              <a:t> varied locations are easily misused.</a:t>
            </a:r>
            <a:endParaRPr lang="en-US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Laws we need:	</a:t>
            </a:r>
            <a:endParaRPr lang="en-US" sz="2400" u="sng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/>
              <a:t>collect only what info </a:t>
            </a:r>
            <a:r>
              <a:rPr lang="en-US" sz="2400" u="sng"/>
              <a:t>needed</a:t>
            </a:r>
            <a:r>
              <a:rPr lang="en-US" sz="2400"/>
              <a:t>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/>
              <a:t>access restricted to employees with need-to-know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/>
              <a:t>personal info released to others only with permission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/>
              <a:t>info collected only when person knows it’s being 		collected and can check accuracy.</a:t>
            </a:r>
          </a:p>
        </p:txBody>
      </p:sp>
      <p:graphicFrame>
        <p:nvGraphicFramePr>
          <p:cNvPr id="8196" name="Object 4"/>
          <p:cNvGraphicFramePr>
            <a:graphicFrameLocks/>
          </p:cNvGraphicFramePr>
          <p:nvPr/>
        </p:nvGraphicFramePr>
        <p:xfrm>
          <a:off x="5029200" y="914400"/>
          <a:ext cx="3678238" cy="272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ClipArt" r:id="rId4" imgW="3678120" imgH="2727000" progId="MS_ClipArt_Gallery.2">
                  <p:embed/>
                </p:oleObj>
              </mc:Choice>
              <mc:Fallback>
                <p:oleObj name="ClipArt" r:id="rId4" imgW="3678120" imgH="2727000" progId="MS_ClipArt_Gallery.2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914400"/>
                        <a:ext cx="3678238" cy="272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90600"/>
            <a:ext cx="8229600" cy="1143000"/>
          </a:xfrm>
          <a:noFill/>
          <a:ln/>
        </p:spPr>
        <p:txBody>
          <a:bodyPr lIns="92075" tIns="46038" rIns="92075" bIns="46038" anchor="t"/>
          <a:lstStyle/>
          <a:p>
            <a:r>
              <a:rPr lang="en-US">
                <a:solidFill>
                  <a:schemeClr val="bg1"/>
                </a:solidFill>
              </a:rPr>
              <a:t>Unethical: Spam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01888"/>
            <a:ext cx="8229600" cy="3429000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/>
              <a:t> Spam = any unwanted or un-requested email. An increasing burden!</a:t>
            </a:r>
          </a:p>
          <a:p>
            <a:pPr lvl="2"/>
            <a:r>
              <a:rPr lang="en-US"/>
              <a:t>Ads for products or web sites</a:t>
            </a:r>
          </a:p>
          <a:p>
            <a:pPr lvl="2"/>
            <a:r>
              <a:rPr lang="en-US"/>
              <a:t>Solicitations for help or investment</a:t>
            </a:r>
          </a:p>
          <a:p>
            <a:pPr lvl="2"/>
            <a:r>
              <a:rPr lang="en-US"/>
              <a:t>Pornography</a:t>
            </a:r>
          </a:p>
          <a:p>
            <a:pPr lvl="2"/>
            <a:r>
              <a:rPr lang="en-US"/>
              <a:t>Chain letters</a:t>
            </a:r>
          </a:p>
          <a:p>
            <a:pPr lvl="2"/>
            <a:r>
              <a:rPr lang="en-US"/>
              <a:t>Fakes to trick you into letting a virus/worm/trojan in</a:t>
            </a:r>
          </a:p>
        </p:txBody>
      </p:sp>
      <p:pic>
        <p:nvPicPr>
          <p:cNvPr id="10244" name="Picture 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35258">
            <a:off x="7162800" y="838200"/>
            <a:ext cx="11303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>
                <a:solidFill>
                  <a:schemeClr val="bg1"/>
                </a:solidFill>
              </a:rPr>
              <a:t>Ethics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14800"/>
          </a:xfrm>
          <a:noFill/>
          <a:ln/>
        </p:spPr>
        <p:txBody>
          <a:bodyPr lIns="92075" tIns="46038" rIns="92075" bIns="46038"/>
          <a:lstStyle/>
          <a:p>
            <a:r>
              <a:rPr lang="en-US" dirty="0"/>
              <a:t>Is the action Right, Wrong, Criminal?</a:t>
            </a:r>
          </a:p>
          <a:p>
            <a:pPr algn="ctr">
              <a:spcBef>
                <a:spcPct val="500000"/>
              </a:spcBef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smtClean="0"/>
              <a:t>Can </a:t>
            </a:r>
            <a:r>
              <a:rPr lang="en-US" dirty="0"/>
              <a:t>an activity be wrong and not be against the law?</a:t>
            </a:r>
          </a:p>
        </p:txBody>
      </p:sp>
      <p:graphicFrame>
        <p:nvGraphicFramePr>
          <p:cNvPr id="12292" name="Object 4"/>
          <p:cNvGraphicFramePr>
            <a:graphicFrameLocks/>
          </p:cNvGraphicFramePr>
          <p:nvPr/>
        </p:nvGraphicFramePr>
        <p:xfrm>
          <a:off x="3522663" y="2895600"/>
          <a:ext cx="2403475" cy="192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ClipArt" r:id="rId4" imgW="2403360" imgH="1925280" progId="MS_ClipArt_Gallery.2">
                  <p:embed/>
                </p:oleObj>
              </mc:Choice>
              <mc:Fallback>
                <p:oleObj name="ClipArt" r:id="rId4" imgW="2403360" imgH="1925280" progId="MS_ClipArt_Gallery.2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2663" y="2895600"/>
                        <a:ext cx="2403475" cy="192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154</Words>
  <Application>Microsoft Office PowerPoint</Application>
  <PresentationFormat>On-screen Show (4:3)</PresentationFormat>
  <Paragraphs>43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Wingdings</vt:lpstr>
      <vt:lpstr>Benguiat Bk BT</vt:lpstr>
      <vt:lpstr>Amerigo BT</vt:lpstr>
      <vt:lpstr>Default Design</vt:lpstr>
      <vt:lpstr>ClipArt</vt:lpstr>
      <vt:lpstr>Social Issues in Computing</vt:lpstr>
      <vt:lpstr>Security    </vt:lpstr>
      <vt:lpstr>Privacy</vt:lpstr>
      <vt:lpstr>Unethical: Spam</vt:lpstr>
      <vt:lpstr>Ethics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 Smith</dc:creator>
  <cp:lastModifiedBy>Jan Smith</cp:lastModifiedBy>
  <cp:revision>19</cp:revision>
  <dcterms:created xsi:type="dcterms:W3CDTF">2003-07-09T15:15:14Z</dcterms:created>
  <dcterms:modified xsi:type="dcterms:W3CDTF">2011-06-27T21:04:28Z</dcterms:modified>
</cp:coreProperties>
</file>