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5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9219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0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1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2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3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4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5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6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7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8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9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0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1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2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3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4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5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6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7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8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>
                <a:gd name="T0" fmla="*/ 5700 w 5760"/>
                <a:gd name="T1" fmla="*/ 86 h 445"/>
                <a:gd name="T2" fmla="*/ 5508 w 5760"/>
                <a:gd name="T3" fmla="*/ 86 h 445"/>
                <a:gd name="T4" fmla="*/ 5454 w 5760"/>
                <a:gd name="T5" fmla="*/ 76 h 445"/>
                <a:gd name="T6" fmla="*/ 5448 w 5760"/>
                <a:gd name="T7" fmla="*/ 65 h 445"/>
                <a:gd name="T8" fmla="*/ 5442 w 5760"/>
                <a:gd name="T9" fmla="*/ 44 h 445"/>
                <a:gd name="T10" fmla="*/ 5414 w 5760"/>
                <a:gd name="T11" fmla="*/ 18 h 445"/>
                <a:gd name="T12" fmla="*/ 5332 w 5760"/>
                <a:gd name="T13" fmla="*/ 7 h 445"/>
                <a:gd name="T14" fmla="*/ 5051 w 5760"/>
                <a:gd name="T15" fmla="*/ 22 h 445"/>
                <a:gd name="T16" fmla="*/ 4986 w 5760"/>
                <a:gd name="T17" fmla="*/ 55 h 445"/>
                <a:gd name="T18" fmla="*/ 4854 w 5760"/>
                <a:gd name="T19" fmla="*/ 102 h 445"/>
                <a:gd name="T20" fmla="*/ 4740 w 5760"/>
                <a:gd name="T21" fmla="*/ 112 h 445"/>
                <a:gd name="T22" fmla="*/ 4662 w 5760"/>
                <a:gd name="T23" fmla="*/ 91 h 445"/>
                <a:gd name="T24" fmla="*/ 4598 w 5760"/>
                <a:gd name="T25" fmla="*/ 25 h 445"/>
                <a:gd name="T26" fmla="*/ 4514 w 5760"/>
                <a:gd name="T27" fmla="*/ 9 h 445"/>
                <a:gd name="T28" fmla="*/ 4410 w 5760"/>
                <a:gd name="T29" fmla="*/ 39 h 445"/>
                <a:gd name="T30" fmla="*/ 4236 w 5760"/>
                <a:gd name="T31" fmla="*/ 81 h 445"/>
                <a:gd name="T32" fmla="*/ 4020 w 5760"/>
                <a:gd name="T33" fmla="*/ 102 h 445"/>
                <a:gd name="T34" fmla="*/ 3810 w 5760"/>
                <a:gd name="T35" fmla="*/ 102 h 445"/>
                <a:gd name="T36" fmla="*/ 3654 w 5760"/>
                <a:gd name="T37" fmla="*/ 76 h 445"/>
                <a:gd name="T38" fmla="*/ 3594 w 5760"/>
                <a:gd name="T39" fmla="*/ 50 h 445"/>
                <a:gd name="T40" fmla="*/ 3528 w 5760"/>
                <a:gd name="T41" fmla="*/ 44 h 445"/>
                <a:gd name="T42" fmla="*/ 3480 w 5760"/>
                <a:gd name="T43" fmla="*/ 55 h 445"/>
                <a:gd name="T44" fmla="*/ 3420 w 5760"/>
                <a:gd name="T45" fmla="*/ 76 h 445"/>
                <a:gd name="T46" fmla="*/ 3048 w 5760"/>
                <a:gd name="T47" fmla="*/ 112 h 445"/>
                <a:gd name="T48" fmla="*/ 2844 w 5760"/>
                <a:gd name="T49" fmla="*/ 128 h 445"/>
                <a:gd name="T50" fmla="*/ 2742 w 5760"/>
                <a:gd name="T51" fmla="*/ 117 h 445"/>
                <a:gd name="T52" fmla="*/ 2710 w 5760"/>
                <a:gd name="T53" fmla="*/ 56 h 445"/>
                <a:gd name="T54" fmla="*/ 2658 w 5760"/>
                <a:gd name="T55" fmla="*/ 50 h 445"/>
                <a:gd name="T56" fmla="*/ 2558 w 5760"/>
                <a:gd name="T57" fmla="*/ 95 h 445"/>
                <a:gd name="T58" fmla="*/ 2444 w 5760"/>
                <a:gd name="T59" fmla="*/ 109 h 445"/>
                <a:gd name="T60" fmla="*/ 2322 w 5760"/>
                <a:gd name="T61" fmla="*/ 91 h 445"/>
                <a:gd name="T62" fmla="*/ 2274 w 5760"/>
                <a:gd name="T63" fmla="*/ 70 h 445"/>
                <a:gd name="T64" fmla="*/ 2185 w 5760"/>
                <a:gd name="T65" fmla="*/ 3 h 445"/>
                <a:gd name="T66" fmla="*/ 2048 w 5760"/>
                <a:gd name="T67" fmla="*/ 64 h 445"/>
                <a:gd name="T68" fmla="*/ 1794 w 5760"/>
                <a:gd name="T69" fmla="*/ 102 h 445"/>
                <a:gd name="T70" fmla="*/ 1560 w 5760"/>
                <a:gd name="T71" fmla="*/ 91 h 445"/>
                <a:gd name="T72" fmla="*/ 1482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43 h 445"/>
                <a:gd name="T84" fmla="*/ 708 w 5760"/>
                <a:gd name="T85" fmla="*/ 138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2 h 445"/>
                <a:gd name="T100" fmla="*/ 90 w 5760"/>
                <a:gd name="T101" fmla="*/ 112 h 445"/>
                <a:gd name="T102" fmla="*/ 0 w 5760"/>
                <a:gd name="T103" fmla="*/ 96 h 445"/>
                <a:gd name="T104" fmla="*/ 5760 w 5760"/>
                <a:gd name="T105" fmla="*/ 445 h 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11E8C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9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>
                <a:gd name="T0" fmla="*/ 4993 w 5770"/>
                <a:gd name="T1" fmla="*/ 66 h 174"/>
                <a:gd name="T2" fmla="*/ 4771 w 5770"/>
                <a:gd name="T3" fmla="*/ 132 h 174"/>
                <a:gd name="T4" fmla="*/ 4640 w 5770"/>
                <a:gd name="T5" fmla="*/ 96 h 174"/>
                <a:gd name="T6" fmla="*/ 4598 w 5770"/>
                <a:gd name="T7" fmla="*/ 36 h 174"/>
                <a:gd name="T8" fmla="*/ 4478 w 5770"/>
                <a:gd name="T9" fmla="*/ 30 h 174"/>
                <a:gd name="T10" fmla="*/ 4186 w 5770"/>
                <a:gd name="T11" fmla="*/ 108 h 174"/>
                <a:gd name="T12" fmla="*/ 3815 w 5770"/>
                <a:gd name="T13" fmla="*/ 120 h 174"/>
                <a:gd name="T14" fmla="*/ 3617 w 5770"/>
                <a:gd name="T15" fmla="*/ 72 h 174"/>
                <a:gd name="T16" fmla="*/ 3510 w 5770"/>
                <a:gd name="T17" fmla="*/ 60 h 174"/>
                <a:gd name="T18" fmla="*/ 3336 w 5770"/>
                <a:gd name="T19" fmla="*/ 96 h 174"/>
                <a:gd name="T20" fmla="*/ 2846 w 5770"/>
                <a:gd name="T21" fmla="*/ 150 h 174"/>
                <a:gd name="T22" fmla="*/ 2703 w 5770"/>
                <a:gd name="T23" fmla="*/ 96 h 174"/>
                <a:gd name="T24" fmla="*/ 2619 w 5770"/>
                <a:gd name="T25" fmla="*/ 90 h 174"/>
                <a:gd name="T26" fmla="*/ 2416 w 5770"/>
                <a:gd name="T27" fmla="*/ 132 h 174"/>
                <a:gd name="T28" fmla="*/ 2278 w 5770"/>
                <a:gd name="T29" fmla="*/ 84 h 174"/>
                <a:gd name="T30" fmla="*/ 2151 w 5770"/>
                <a:gd name="T31" fmla="*/ 36 h 174"/>
                <a:gd name="T32" fmla="*/ 1947 w 5770"/>
                <a:gd name="T33" fmla="*/ 120 h 174"/>
                <a:gd name="T34" fmla="*/ 1525 w 5770"/>
                <a:gd name="T35" fmla="*/ 102 h 174"/>
                <a:gd name="T36" fmla="*/ 1429 w 5770"/>
                <a:gd name="T37" fmla="*/ 60 h 174"/>
                <a:gd name="T38" fmla="*/ 1333 w 5770"/>
                <a:gd name="T39" fmla="*/ 60 h 174"/>
                <a:gd name="T40" fmla="*/ 1058 w 5770"/>
                <a:gd name="T41" fmla="*/ 150 h 174"/>
                <a:gd name="T42" fmla="*/ 652 w 5770"/>
                <a:gd name="T43" fmla="*/ 150 h 174"/>
                <a:gd name="T44" fmla="*/ 442 w 5770"/>
                <a:gd name="T45" fmla="*/ 66 h 174"/>
                <a:gd name="T46" fmla="*/ 377 w 5770"/>
                <a:gd name="T47" fmla="*/ 48 h 174"/>
                <a:gd name="T48" fmla="*/ 305 w 5770"/>
                <a:gd name="T49" fmla="*/ 108 h 174"/>
                <a:gd name="T50" fmla="*/ 144 w 5770"/>
                <a:gd name="T51" fmla="*/ 138 h 174"/>
                <a:gd name="T52" fmla="*/ 0 w 5770"/>
                <a:gd name="T53" fmla="*/ 96 h 174"/>
                <a:gd name="T54" fmla="*/ 167 w 5770"/>
                <a:gd name="T55" fmla="*/ 120 h 174"/>
                <a:gd name="T56" fmla="*/ 323 w 5770"/>
                <a:gd name="T57" fmla="*/ 84 h 174"/>
                <a:gd name="T58" fmla="*/ 383 w 5770"/>
                <a:gd name="T59" fmla="*/ 24 h 174"/>
                <a:gd name="T60" fmla="*/ 460 w 5770"/>
                <a:gd name="T61" fmla="*/ 60 h 174"/>
                <a:gd name="T62" fmla="*/ 706 w 5770"/>
                <a:gd name="T63" fmla="*/ 144 h 174"/>
                <a:gd name="T64" fmla="*/ 1100 w 5770"/>
                <a:gd name="T65" fmla="*/ 120 h 174"/>
                <a:gd name="T66" fmla="*/ 1345 w 5770"/>
                <a:gd name="T67" fmla="*/ 36 h 174"/>
                <a:gd name="T68" fmla="*/ 1441 w 5770"/>
                <a:gd name="T69" fmla="*/ 48 h 174"/>
                <a:gd name="T70" fmla="*/ 1561 w 5770"/>
                <a:gd name="T71" fmla="*/ 90 h 174"/>
                <a:gd name="T72" fmla="*/ 1971 w 5770"/>
                <a:gd name="T73" fmla="*/ 96 h 174"/>
                <a:gd name="T74" fmla="*/ 2235 w 5770"/>
                <a:gd name="T75" fmla="*/ 3 h 174"/>
                <a:gd name="T76" fmla="*/ 2350 w 5770"/>
                <a:gd name="T77" fmla="*/ 102 h 174"/>
                <a:gd name="T78" fmla="*/ 2559 w 5770"/>
                <a:gd name="T79" fmla="*/ 96 h 174"/>
                <a:gd name="T80" fmla="*/ 2715 w 5770"/>
                <a:gd name="T81" fmla="*/ 24 h 174"/>
                <a:gd name="T82" fmla="*/ 2792 w 5770"/>
                <a:gd name="T83" fmla="*/ 132 h 174"/>
                <a:gd name="T84" fmla="*/ 3127 w 5770"/>
                <a:gd name="T85" fmla="*/ 102 h 174"/>
                <a:gd name="T86" fmla="*/ 3486 w 5770"/>
                <a:gd name="T87" fmla="*/ 48 h 174"/>
                <a:gd name="T88" fmla="*/ 3582 w 5770"/>
                <a:gd name="T89" fmla="*/ 42 h 174"/>
                <a:gd name="T90" fmla="*/ 3731 w 5770"/>
                <a:gd name="T91" fmla="*/ 90 h 174"/>
                <a:gd name="T92" fmla="*/ 4078 w 5770"/>
                <a:gd name="T93" fmla="*/ 102 h 174"/>
                <a:gd name="T94" fmla="*/ 4419 w 5770"/>
                <a:gd name="T95" fmla="*/ 30 h 174"/>
                <a:gd name="T96" fmla="*/ 4574 w 5770"/>
                <a:gd name="T97" fmla="*/ 6 h 174"/>
                <a:gd name="T98" fmla="*/ 4628 w 5770"/>
                <a:gd name="T99" fmla="*/ 60 h 174"/>
                <a:gd name="T100" fmla="*/ 4724 w 5770"/>
                <a:gd name="T101" fmla="*/ 108 h 174"/>
                <a:gd name="T102" fmla="*/ 4927 w 5770"/>
                <a:gd name="T103" fmla="*/ 84 h 174"/>
                <a:gd name="T104" fmla="*/ 5118 w 5770"/>
                <a:gd name="T105" fmla="*/ 14 h 174"/>
                <a:gd name="T106" fmla="*/ 5280 w 5770"/>
                <a:gd name="T107" fmla="*/ 9 h 174"/>
                <a:gd name="T108" fmla="*/ 5453 w 5770"/>
                <a:gd name="T109" fmla="*/ 36 h 174"/>
                <a:gd name="T110" fmla="*/ 5465 w 5770"/>
                <a:gd name="T111" fmla="*/ 72 h 174"/>
                <a:gd name="T112" fmla="*/ 5656 w 5770"/>
                <a:gd name="T113" fmla="*/ 90 h 174"/>
                <a:gd name="T114" fmla="*/ 5710 w 5770"/>
                <a:gd name="T115" fmla="*/ 102 h 174"/>
                <a:gd name="T116" fmla="*/ 5477 w 5770"/>
                <a:gd name="T117" fmla="*/ 90 h 174"/>
                <a:gd name="T118" fmla="*/ 5453 w 5770"/>
                <a:gd name="T119" fmla="*/ 60 h 174"/>
                <a:gd name="T120" fmla="*/ 5393 w 5770"/>
                <a:gd name="T121" fmla="*/ 30 h 174"/>
                <a:gd name="T122" fmla="*/ 5219 w 5770"/>
                <a:gd name="T123" fmla="*/ 2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40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9241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9242" name="Rectangle 26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243" name="Rectangle 2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244" name="Rectangle 2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DEE8C88-6321-4451-B4B4-6AA7C8D960BF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9245" name="Picture 29" descr="mask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52600"/>
            <a:ext cx="2741613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63A9B3-729C-4E93-8B0C-7B98D9EA589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169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F922D80-D6E8-4D1C-9C02-CE9A6D6AC89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4203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BBD6E13-AAA0-461F-A224-411344AD0E4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9611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2CD95CA-405B-40B2-BEA1-7BC3435BC72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430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57DAACF-8CD4-4A8A-9EA6-75DE35E03E7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63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5452BDC-A47E-4B11-A020-E938B71EDCC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259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B384F54-E0E0-4CDC-9219-B3531064796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721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80B617E-EDD2-4744-AECA-A6BD6A85330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1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4467A42-9636-434F-8436-7DBCB2A2300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734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3EE4D07-452F-475E-9B9E-EE6423314D7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717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FC954A0-AE55-4314-A4BE-F92A125160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925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C3D6FB-E482-4615-91E8-771804B55F2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77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942B2E-3B97-46B1-A6CE-020C2036E28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822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8195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6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7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8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9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0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1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2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3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4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5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6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7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8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9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0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1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2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3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4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>
                <a:gd name="T0" fmla="*/ 5700 w 5760"/>
                <a:gd name="T1" fmla="*/ 86 h 445"/>
                <a:gd name="T2" fmla="*/ 5508 w 5760"/>
                <a:gd name="T3" fmla="*/ 86 h 445"/>
                <a:gd name="T4" fmla="*/ 5454 w 5760"/>
                <a:gd name="T5" fmla="*/ 76 h 445"/>
                <a:gd name="T6" fmla="*/ 5448 w 5760"/>
                <a:gd name="T7" fmla="*/ 65 h 445"/>
                <a:gd name="T8" fmla="*/ 5442 w 5760"/>
                <a:gd name="T9" fmla="*/ 44 h 445"/>
                <a:gd name="T10" fmla="*/ 5414 w 5760"/>
                <a:gd name="T11" fmla="*/ 18 h 445"/>
                <a:gd name="T12" fmla="*/ 5332 w 5760"/>
                <a:gd name="T13" fmla="*/ 7 h 445"/>
                <a:gd name="T14" fmla="*/ 5051 w 5760"/>
                <a:gd name="T15" fmla="*/ 22 h 445"/>
                <a:gd name="T16" fmla="*/ 4986 w 5760"/>
                <a:gd name="T17" fmla="*/ 55 h 445"/>
                <a:gd name="T18" fmla="*/ 4854 w 5760"/>
                <a:gd name="T19" fmla="*/ 102 h 445"/>
                <a:gd name="T20" fmla="*/ 4740 w 5760"/>
                <a:gd name="T21" fmla="*/ 112 h 445"/>
                <a:gd name="T22" fmla="*/ 4662 w 5760"/>
                <a:gd name="T23" fmla="*/ 91 h 445"/>
                <a:gd name="T24" fmla="*/ 4598 w 5760"/>
                <a:gd name="T25" fmla="*/ 25 h 445"/>
                <a:gd name="T26" fmla="*/ 4514 w 5760"/>
                <a:gd name="T27" fmla="*/ 9 h 445"/>
                <a:gd name="T28" fmla="*/ 4410 w 5760"/>
                <a:gd name="T29" fmla="*/ 39 h 445"/>
                <a:gd name="T30" fmla="*/ 4236 w 5760"/>
                <a:gd name="T31" fmla="*/ 81 h 445"/>
                <a:gd name="T32" fmla="*/ 4020 w 5760"/>
                <a:gd name="T33" fmla="*/ 102 h 445"/>
                <a:gd name="T34" fmla="*/ 3810 w 5760"/>
                <a:gd name="T35" fmla="*/ 102 h 445"/>
                <a:gd name="T36" fmla="*/ 3654 w 5760"/>
                <a:gd name="T37" fmla="*/ 76 h 445"/>
                <a:gd name="T38" fmla="*/ 3594 w 5760"/>
                <a:gd name="T39" fmla="*/ 50 h 445"/>
                <a:gd name="T40" fmla="*/ 3528 w 5760"/>
                <a:gd name="T41" fmla="*/ 44 h 445"/>
                <a:gd name="T42" fmla="*/ 3480 w 5760"/>
                <a:gd name="T43" fmla="*/ 55 h 445"/>
                <a:gd name="T44" fmla="*/ 3420 w 5760"/>
                <a:gd name="T45" fmla="*/ 76 h 445"/>
                <a:gd name="T46" fmla="*/ 3048 w 5760"/>
                <a:gd name="T47" fmla="*/ 112 h 445"/>
                <a:gd name="T48" fmla="*/ 2844 w 5760"/>
                <a:gd name="T49" fmla="*/ 128 h 445"/>
                <a:gd name="T50" fmla="*/ 2742 w 5760"/>
                <a:gd name="T51" fmla="*/ 117 h 445"/>
                <a:gd name="T52" fmla="*/ 2710 w 5760"/>
                <a:gd name="T53" fmla="*/ 56 h 445"/>
                <a:gd name="T54" fmla="*/ 2658 w 5760"/>
                <a:gd name="T55" fmla="*/ 50 h 445"/>
                <a:gd name="T56" fmla="*/ 2558 w 5760"/>
                <a:gd name="T57" fmla="*/ 95 h 445"/>
                <a:gd name="T58" fmla="*/ 2444 w 5760"/>
                <a:gd name="T59" fmla="*/ 109 h 445"/>
                <a:gd name="T60" fmla="*/ 2322 w 5760"/>
                <a:gd name="T61" fmla="*/ 91 h 445"/>
                <a:gd name="T62" fmla="*/ 2274 w 5760"/>
                <a:gd name="T63" fmla="*/ 70 h 445"/>
                <a:gd name="T64" fmla="*/ 2185 w 5760"/>
                <a:gd name="T65" fmla="*/ 3 h 445"/>
                <a:gd name="T66" fmla="*/ 2048 w 5760"/>
                <a:gd name="T67" fmla="*/ 64 h 445"/>
                <a:gd name="T68" fmla="*/ 1794 w 5760"/>
                <a:gd name="T69" fmla="*/ 102 h 445"/>
                <a:gd name="T70" fmla="*/ 1560 w 5760"/>
                <a:gd name="T71" fmla="*/ 91 h 445"/>
                <a:gd name="T72" fmla="*/ 1482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43 h 445"/>
                <a:gd name="T84" fmla="*/ 708 w 5760"/>
                <a:gd name="T85" fmla="*/ 138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2 h 445"/>
                <a:gd name="T100" fmla="*/ 90 w 5760"/>
                <a:gd name="T101" fmla="*/ 112 h 445"/>
                <a:gd name="T102" fmla="*/ 0 w 5760"/>
                <a:gd name="T103" fmla="*/ 96 h 445"/>
                <a:gd name="T104" fmla="*/ 5760 w 5760"/>
                <a:gd name="T105" fmla="*/ 445 h 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11E8C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5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>
                <a:gd name="T0" fmla="*/ 4993 w 5770"/>
                <a:gd name="T1" fmla="*/ 66 h 174"/>
                <a:gd name="T2" fmla="*/ 4771 w 5770"/>
                <a:gd name="T3" fmla="*/ 132 h 174"/>
                <a:gd name="T4" fmla="*/ 4640 w 5770"/>
                <a:gd name="T5" fmla="*/ 96 h 174"/>
                <a:gd name="T6" fmla="*/ 4598 w 5770"/>
                <a:gd name="T7" fmla="*/ 36 h 174"/>
                <a:gd name="T8" fmla="*/ 4478 w 5770"/>
                <a:gd name="T9" fmla="*/ 30 h 174"/>
                <a:gd name="T10" fmla="*/ 4186 w 5770"/>
                <a:gd name="T11" fmla="*/ 108 h 174"/>
                <a:gd name="T12" fmla="*/ 3815 w 5770"/>
                <a:gd name="T13" fmla="*/ 120 h 174"/>
                <a:gd name="T14" fmla="*/ 3617 w 5770"/>
                <a:gd name="T15" fmla="*/ 72 h 174"/>
                <a:gd name="T16" fmla="*/ 3510 w 5770"/>
                <a:gd name="T17" fmla="*/ 60 h 174"/>
                <a:gd name="T18" fmla="*/ 3336 w 5770"/>
                <a:gd name="T19" fmla="*/ 96 h 174"/>
                <a:gd name="T20" fmla="*/ 2846 w 5770"/>
                <a:gd name="T21" fmla="*/ 150 h 174"/>
                <a:gd name="T22" fmla="*/ 2703 w 5770"/>
                <a:gd name="T23" fmla="*/ 96 h 174"/>
                <a:gd name="T24" fmla="*/ 2619 w 5770"/>
                <a:gd name="T25" fmla="*/ 90 h 174"/>
                <a:gd name="T26" fmla="*/ 2416 w 5770"/>
                <a:gd name="T27" fmla="*/ 132 h 174"/>
                <a:gd name="T28" fmla="*/ 2278 w 5770"/>
                <a:gd name="T29" fmla="*/ 84 h 174"/>
                <a:gd name="T30" fmla="*/ 2151 w 5770"/>
                <a:gd name="T31" fmla="*/ 36 h 174"/>
                <a:gd name="T32" fmla="*/ 1947 w 5770"/>
                <a:gd name="T33" fmla="*/ 120 h 174"/>
                <a:gd name="T34" fmla="*/ 1525 w 5770"/>
                <a:gd name="T35" fmla="*/ 102 h 174"/>
                <a:gd name="T36" fmla="*/ 1429 w 5770"/>
                <a:gd name="T37" fmla="*/ 60 h 174"/>
                <a:gd name="T38" fmla="*/ 1333 w 5770"/>
                <a:gd name="T39" fmla="*/ 60 h 174"/>
                <a:gd name="T40" fmla="*/ 1058 w 5770"/>
                <a:gd name="T41" fmla="*/ 150 h 174"/>
                <a:gd name="T42" fmla="*/ 652 w 5770"/>
                <a:gd name="T43" fmla="*/ 150 h 174"/>
                <a:gd name="T44" fmla="*/ 442 w 5770"/>
                <a:gd name="T45" fmla="*/ 66 h 174"/>
                <a:gd name="T46" fmla="*/ 377 w 5770"/>
                <a:gd name="T47" fmla="*/ 48 h 174"/>
                <a:gd name="T48" fmla="*/ 305 w 5770"/>
                <a:gd name="T49" fmla="*/ 108 h 174"/>
                <a:gd name="T50" fmla="*/ 144 w 5770"/>
                <a:gd name="T51" fmla="*/ 138 h 174"/>
                <a:gd name="T52" fmla="*/ 0 w 5770"/>
                <a:gd name="T53" fmla="*/ 96 h 174"/>
                <a:gd name="T54" fmla="*/ 167 w 5770"/>
                <a:gd name="T55" fmla="*/ 120 h 174"/>
                <a:gd name="T56" fmla="*/ 323 w 5770"/>
                <a:gd name="T57" fmla="*/ 84 h 174"/>
                <a:gd name="T58" fmla="*/ 383 w 5770"/>
                <a:gd name="T59" fmla="*/ 24 h 174"/>
                <a:gd name="T60" fmla="*/ 460 w 5770"/>
                <a:gd name="T61" fmla="*/ 60 h 174"/>
                <a:gd name="T62" fmla="*/ 706 w 5770"/>
                <a:gd name="T63" fmla="*/ 144 h 174"/>
                <a:gd name="T64" fmla="*/ 1100 w 5770"/>
                <a:gd name="T65" fmla="*/ 120 h 174"/>
                <a:gd name="T66" fmla="*/ 1345 w 5770"/>
                <a:gd name="T67" fmla="*/ 36 h 174"/>
                <a:gd name="T68" fmla="*/ 1441 w 5770"/>
                <a:gd name="T69" fmla="*/ 48 h 174"/>
                <a:gd name="T70" fmla="*/ 1561 w 5770"/>
                <a:gd name="T71" fmla="*/ 90 h 174"/>
                <a:gd name="T72" fmla="*/ 1971 w 5770"/>
                <a:gd name="T73" fmla="*/ 96 h 174"/>
                <a:gd name="T74" fmla="*/ 2235 w 5770"/>
                <a:gd name="T75" fmla="*/ 3 h 174"/>
                <a:gd name="T76" fmla="*/ 2350 w 5770"/>
                <a:gd name="T77" fmla="*/ 102 h 174"/>
                <a:gd name="T78" fmla="*/ 2559 w 5770"/>
                <a:gd name="T79" fmla="*/ 96 h 174"/>
                <a:gd name="T80" fmla="*/ 2715 w 5770"/>
                <a:gd name="T81" fmla="*/ 24 h 174"/>
                <a:gd name="T82" fmla="*/ 2792 w 5770"/>
                <a:gd name="T83" fmla="*/ 132 h 174"/>
                <a:gd name="T84" fmla="*/ 3127 w 5770"/>
                <a:gd name="T85" fmla="*/ 102 h 174"/>
                <a:gd name="T86" fmla="*/ 3486 w 5770"/>
                <a:gd name="T87" fmla="*/ 48 h 174"/>
                <a:gd name="T88" fmla="*/ 3582 w 5770"/>
                <a:gd name="T89" fmla="*/ 42 h 174"/>
                <a:gd name="T90" fmla="*/ 3731 w 5770"/>
                <a:gd name="T91" fmla="*/ 90 h 174"/>
                <a:gd name="T92" fmla="*/ 4078 w 5770"/>
                <a:gd name="T93" fmla="*/ 102 h 174"/>
                <a:gd name="T94" fmla="*/ 4419 w 5770"/>
                <a:gd name="T95" fmla="*/ 30 h 174"/>
                <a:gd name="T96" fmla="*/ 4574 w 5770"/>
                <a:gd name="T97" fmla="*/ 6 h 174"/>
                <a:gd name="T98" fmla="*/ 4628 w 5770"/>
                <a:gd name="T99" fmla="*/ 60 h 174"/>
                <a:gd name="T100" fmla="*/ 4724 w 5770"/>
                <a:gd name="T101" fmla="*/ 108 h 174"/>
                <a:gd name="T102" fmla="*/ 4927 w 5770"/>
                <a:gd name="T103" fmla="*/ 84 h 174"/>
                <a:gd name="T104" fmla="*/ 5118 w 5770"/>
                <a:gd name="T105" fmla="*/ 14 h 174"/>
                <a:gd name="T106" fmla="*/ 5280 w 5770"/>
                <a:gd name="T107" fmla="*/ 9 h 174"/>
                <a:gd name="T108" fmla="*/ 5453 w 5770"/>
                <a:gd name="T109" fmla="*/ 36 h 174"/>
                <a:gd name="T110" fmla="*/ 5465 w 5770"/>
                <a:gd name="T111" fmla="*/ 72 h 174"/>
                <a:gd name="T112" fmla="*/ 5656 w 5770"/>
                <a:gd name="T113" fmla="*/ 90 h 174"/>
                <a:gd name="T114" fmla="*/ 5710 w 5770"/>
                <a:gd name="T115" fmla="*/ 102 h 174"/>
                <a:gd name="T116" fmla="*/ 5477 w 5770"/>
                <a:gd name="T117" fmla="*/ 90 h 174"/>
                <a:gd name="T118" fmla="*/ 5453 w 5770"/>
                <a:gd name="T119" fmla="*/ 60 h 174"/>
                <a:gd name="T120" fmla="*/ 5393 w 5770"/>
                <a:gd name="T121" fmla="*/ 30 h 174"/>
                <a:gd name="T122" fmla="*/ 5219 w 5770"/>
                <a:gd name="T123" fmla="*/ 2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16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217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218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8219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E6F834BB-6361-4578-B75A-286F2F94B83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220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pic>
        <p:nvPicPr>
          <p:cNvPr id="8221" name="Picture 29" descr="masks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0"/>
            <a:ext cx="1436688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  <p:sldLayoutId id="2147483667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9.png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City Theater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Out History and Future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Beginning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648200" cy="4530725"/>
          </a:xfrm>
        </p:spPr>
        <p:txBody>
          <a:bodyPr/>
          <a:lstStyle/>
          <a:p>
            <a:r>
              <a:rPr lang="en-US" sz="2800"/>
              <a:t>Metro Theater on West Blvd.</a:t>
            </a:r>
          </a:p>
          <a:p>
            <a:pPr lvl="1"/>
            <a:r>
              <a:rPr lang="en-US" sz="2400"/>
              <a:t>10 years </a:t>
            </a:r>
          </a:p>
          <a:p>
            <a:r>
              <a:rPr lang="en-US" sz="2800"/>
              <a:t>Grand Metro, same location</a:t>
            </a:r>
          </a:p>
          <a:p>
            <a:pPr lvl="1"/>
            <a:r>
              <a:rPr lang="en-US" sz="2400"/>
              <a:t>2 years</a:t>
            </a:r>
          </a:p>
          <a:p>
            <a:r>
              <a:rPr lang="en-US" sz="2800"/>
              <a:t>City Theater on River St.</a:t>
            </a:r>
          </a:p>
          <a:p>
            <a:pPr lvl="1"/>
            <a:r>
              <a:rPr lang="en-US" sz="2400"/>
              <a:t>Current location</a:t>
            </a:r>
          </a:p>
        </p:txBody>
      </p:sp>
      <p:pic>
        <p:nvPicPr>
          <p:cNvPr id="10244" name="Picture 4" descr="theaterfront-old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1600" y="1524000"/>
            <a:ext cx="3505200" cy="2628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Great Performances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2209800"/>
            <a:ext cx="4038600" cy="3159125"/>
          </a:xfrm>
        </p:spPr>
        <p:txBody>
          <a:bodyPr/>
          <a:lstStyle/>
          <a:p>
            <a:r>
              <a:rPr lang="en-US" sz="2800"/>
              <a:t>Lodon Philharmonic Orchestra</a:t>
            </a:r>
          </a:p>
          <a:p>
            <a:r>
              <a:rPr lang="en-US" sz="2800"/>
              <a:t>Bolshoi Ballet</a:t>
            </a:r>
          </a:p>
          <a:p>
            <a:r>
              <a:rPr lang="en-US" sz="2800"/>
              <a:t>Thai Dancers</a:t>
            </a:r>
          </a:p>
          <a:p>
            <a:endParaRPr lang="en-US" sz="2800"/>
          </a:p>
        </p:txBody>
      </p:sp>
      <p:pic>
        <p:nvPicPr>
          <p:cNvPr id="12296" name="Picture 8" descr="thaidanc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91066">
            <a:off x="6096000" y="2971800"/>
            <a:ext cx="2219325" cy="339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 descr="orchestra"/>
          <p:cNvPicPr>
            <a:picLocks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10200" y="1524000"/>
            <a:ext cx="2919413" cy="2189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2294" name="Picture 6" descr="ballet"/>
          <p:cNvPicPr>
            <a:picLocks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21019989">
            <a:off x="3962400" y="3200400"/>
            <a:ext cx="2070100" cy="2189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US"/>
              <a:t>Great Plays</a:t>
            </a: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533400" y="2209800"/>
            <a:ext cx="4038600" cy="315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My Fair Lady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Romeo &amp; Juliet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West Side Story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Cats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endParaRPr lang="en-US" sz="28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5377" name="Group 17"/>
          <p:cNvGrpSpPr>
            <a:grpSpLocks/>
          </p:cNvGrpSpPr>
          <p:nvPr/>
        </p:nvGrpSpPr>
        <p:grpSpPr bwMode="auto">
          <a:xfrm>
            <a:off x="4572000" y="1600200"/>
            <a:ext cx="4184650" cy="4246563"/>
            <a:chOff x="3168" y="1056"/>
            <a:chExt cx="2300" cy="2483"/>
          </a:xfrm>
        </p:grpSpPr>
        <p:pic>
          <p:nvPicPr>
            <p:cNvPr id="15364" name="Picture 4" descr="weddi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771628">
              <a:off x="3888" y="2160"/>
              <a:ext cx="1580" cy="13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15366" name="Picture 6" descr="program-missionnair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343828">
              <a:off x="3888" y="1056"/>
              <a:ext cx="1085" cy="13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15369" name="Picture 9" descr="j0231828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985446">
              <a:off x="3168" y="1056"/>
              <a:ext cx="1089" cy="13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15376" name="Picture 1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882353">
              <a:off x="3168" y="2112"/>
              <a:ext cx="925" cy="13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Great Managers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1508" name="Picture 4" descr="manonrigh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905000"/>
            <a:ext cx="292735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9" name="Picture 5" descr="manonlef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905000"/>
            <a:ext cx="40640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685800" y="5715000"/>
            <a:ext cx="419100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Henri Waldenburg, Theater Manager</a:t>
            </a:r>
          </a:p>
          <a:p>
            <a:pPr>
              <a:spcBef>
                <a:spcPct val="50000"/>
              </a:spcBef>
            </a:pPr>
            <a:r>
              <a:rPr lang="en-US"/>
              <a:t>Helena Mastif, Assistant Manager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5029200" y="5257800"/>
            <a:ext cx="3810000" cy="119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Current:</a:t>
            </a:r>
          </a:p>
          <a:p>
            <a:pPr>
              <a:spcBef>
                <a:spcPct val="50000"/>
              </a:spcBef>
            </a:pPr>
            <a:r>
              <a:rPr lang="en-US"/>
              <a:t>Albert Sofich, Theater Manager</a:t>
            </a:r>
          </a:p>
          <a:p>
            <a:pPr>
              <a:spcBef>
                <a:spcPct val="50000"/>
              </a:spcBef>
            </a:pPr>
            <a:r>
              <a:rPr lang="en-US"/>
              <a:t>Gloria Smith, Assistan Manager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Renovation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/>
              <a:t>Fund-raising success!</a:t>
            </a:r>
          </a:p>
          <a:p>
            <a:r>
              <a:rPr lang="en-US" sz="2800"/>
              <a:t>Interior renovation</a:t>
            </a:r>
          </a:p>
          <a:p>
            <a:pPr lvl="1"/>
            <a:r>
              <a:rPr lang="en-US" sz="2400"/>
              <a:t>New seating</a:t>
            </a:r>
          </a:p>
          <a:p>
            <a:pPr lvl="1"/>
            <a:r>
              <a:rPr lang="en-US" sz="2400"/>
              <a:t>New stage</a:t>
            </a:r>
          </a:p>
          <a:p>
            <a:pPr lvl="1"/>
            <a:r>
              <a:rPr lang="en-US" sz="2400"/>
              <a:t>New screen for movies</a:t>
            </a:r>
          </a:p>
        </p:txBody>
      </p:sp>
      <p:pic>
        <p:nvPicPr>
          <p:cNvPr id="18436" name="Picture 4" descr="theater-interior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1828800"/>
            <a:ext cx="4038600" cy="2663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Future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Exterior renovation</a:t>
            </a:r>
          </a:p>
          <a:p>
            <a:r>
              <a:rPr lang="en-US"/>
              <a:t>Re-pave parking lot</a:t>
            </a:r>
          </a:p>
          <a:p>
            <a:r>
              <a:rPr lang="en-US"/>
              <a:t>New sound system</a:t>
            </a:r>
          </a:p>
          <a:p>
            <a:r>
              <a:rPr lang="en-US"/>
              <a:t>New lighting system</a:t>
            </a:r>
          </a:p>
          <a:p>
            <a:r>
              <a:rPr lang="en-US"/>
              <a:t>Create web site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rtain Call">
  <a:themeElements>
    <a:clrScheme name="Curtain Call 6">
      <a:dk1>
        <a:srgbClr val="0A6866"/>
      </a:dk1>
      <a:lt1>
        <a:srgbClr val="FFFFFF"/>
      </a:lt1>
      <a:dk2>
        <a:srgbClr val="0D8784"/>
      </a:dk2>
      <a:lt2>
        <a:srgbClr val="B8DEC6"/>
      </a:lt2>
      <a:accent1>
        <a:srgbClr val="3C7652"/>
      </a:accent1>
      <a:accent2>
        <a:srgbClr val="005250"/>
      </a:accent2>
      <a:accent3>
        <a:srgbClr val="AAC3C2"/>
      </a:accent3>
      <a:accent4>
        <a:srgbClr val="DADADA"/>
      </a:accent4>
      <a:accent5>
        <a:srgbClr val="AFBDB3"/>
      </a:accent5>
      <a:accent6>
        <a:srgbClr val="004948"/>
      </a:accent6>
      <a:hlink>
        <a:srgbClr val="00E0A5"/>
      </a:hlink>
      <a:folHlink>
        <a:srgbClr val="00CCFF"/>
      </a:folHlink>
    </a:clrScheme>
    <a:fontScheme name="Curtain Call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Curtain Call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rtain Call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Curtain Call</Template>
  <TotalTime>456</TotalTime>
  <Words>106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Tahoma</vt:lpstr>
      <vt:lpstr>Times New Roman</vt:lpstr>
      <vt:lpstr>Wingdings</vt:lpstr>
      <vt:lpstr>Curtain Call</vt:lpstr>
      <vt:lpstr>City Theater</vt:lpstr>
      <vt:lpstr>The Beginning</vt:lpstr>
      <vt:lpstr>Great Performances</vt:lpstr>
      <vt:lpstr>Great Plays</vt:lpstr>
      <vt:lpstr>Great Managers</vt:lpstr>
      <vt:lpstr>Renovation</vt:lpstr>
      <vt:lpstr>The Future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Alberto Sofich</dc:title>
  <dc:creator>Jan Smith</dc:creator>
  <cp:lastModifiedBy>Jan Smith</cp:lastModifiedBy>
  <cp:revision>9</cp:revision>
  <dcterms:created xsi:type="dcterms:W3CDTF">2004-04-13T21:02:36Z</dcterms:created>
  <dcterms:modified xsi:type="dcterms:W3CDTF">2011-07-13T15:12:47Z</dcterms:modified>
</cp:coreProperties>
</file>